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7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11" r:id="rId16"/>
    <p:sldId id="306" r:id="rId17"/>
    <p:sldId id="307" r:id="rId18"/>
    <p:sldId id="308" r:id="rId19"/>
    <p:sldId id="310" r:id="rId20"/>
    <p:sldId id="272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pos="189" userDrawn="1">
          <p15:clr>
            <a:srgbClr val="A4A3A4"/>
          </p15:clr>
        </p15:guide>
        <p15:guide id="4" orient="horz" pos="4201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orient="horz" pos="3634" userDrawn="1">
          <p15:clr>
            <a:srgbClr val="A4A3A4"/>
          </p15:clr>
        </p15:guide>
        <p15:guide id="7" orient="horz" pos="414" userDrawn="1">
          <p15:clr>
            <a:srgbClr val="A4A3A4"/>
          </p15:clr>
        </p15:guide>
        <p15:guide id="8" pos="506" userDrawn="1">
          <p15:clr>
            <a:srgbClr val="A4A3A4"/>
          </p15:clr>
        </p15:guide>
        <p15:guide id="10" orient="horz" pos="91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banell" initials="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E16"/>
    <a:srgbClr val="F37406"/>
    <a:srgbClr val="D7731E"/>
    <a:srgbClr val="D2691E"/>
    <a:srgbClr val="FF6400"/>
    <a:srgbClr val="EC6907"/>
    <a:srgbClr val="E41E13"/>
    <a:srgbClr val="DD0E12"/>
    <a:srgbClr val="D23C28"/>
    <a:srgbClr val="C93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3" autoAdjust="0"/>
    <p:restoredTop sz="96405" autoAdjust="0"/>
  </p:normalViewPr>
  <p:slideViewPr>
    <p:cSldViewPr snapToGrid="0" snapToObjects="1" showGuides="1">
      <p:cViewPr>
        <p:scale>
          <a:sx n="50" d="100"/>
          <a:sy n="50" d="100"/>
        </p:scale>
        <p:origin x="-477" y="-252"/>
      </p:cViewPr>
      <p:guideLst>
        <p:guide orient="horz" pos="2160"/>
        <p:guide orient="horz" pos="4201"/>
        <p:guide orient="horz" pos="3634"/>
        <p:guide orient="horz" pos="414"/>
        <p:guide orient="horz" pos="913"/>
        <p:guide pos="3795"/>
        <p:guide pos="189"/>
        <p:guide pos="7469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49C18-1C4E-4085-BCE4-5BE1CD0F30E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B4E89D1-710A-44E8-B15D-9FD5B5B50D80}">
      <dgm:prSet phldrT="[Testo]"/>
      <dgm:spPr/>
      <dgm:t>
        <a:bodyPr/>
        <a:lstStyle/>
        <a:p>
          <a:r>
            <a:rPr lang="it-IT" dirty="0" smtClean="0"/>
            <a:t>Microzone / (e griglie regolari)</a:t>
          </a:r>
          <a:endParaRPr lang="it-IT" dirty="0"/>
        </a:p>
      </dgm:t>
    </dgm:pt>
    <dgm:pt modelId="{4A5A4FC9-853A-4911-88FC-05D3DCA81178}" type="parTrans" cxnId="{D734C225-6CC3-4A7F-84E2-75A52888CE62}">
      <dgm:prSet/>
      <dgm:spPr/>
      <dgm:t>
        <a:bodyPr/>
        <a:lstStyle/>
        <a:p>
          <a:endParaRPr lang="it-IT"/>
        </a:p>
      </dgm:t>
    </dgm:pt>
    <dgm:pt modelId="{26870030-1712-4369-953F-CEFE4083BA89}" type="sibTrans" cxnId="{D734C225-6CC3-4A7F-84E2-75A52888CE62}">
      <dgm:prSet/>
      <dgm:spPr/>
      <dgm:t>
        <a:bodyPr/>
        <a:lstStyle/>
        <a:p>
          <a:endParaRPr lang="it-IT"/>
        </a:p>
      </dgm:t>
    </dgm:pt>
    <dgm:pt modelId="{ADC12EFA-7C4E-40AB-8823-6B335B178F4C}">
      <dgm:prSet phldrT="[Testo]"/>
      <dgm:spPr/>
      <dgm:t>
        <a:bodyPr/>
        <a:lstStyle/>
        <a:p>
          <a:r>
            <a:rPr lang="it-IT" dirty="0" smtClean="0"/>
            <a:t>Indirizzi e coordinate puntuali</a:t>
          </a:r>
          <a:endParaRPr lang="it-IT" dirty="0"/>
        </a:p>
      </dgm:t>
    </dgm:pt>
    <dgm:pt modelId="{5CD2C07E-92C2-4C60-BDB4-71941825F0A9}" type="parTrans" cxnId="{C2133DF6-DC79-4B70-AEC2-4734A48BCAD2}">
      <dgm:prSet/>
      <dgm:spPr/>
      <dgm:t>
        <a:bodyPr/>
        <a:lstStyle/>
        <a:p>
          <a:endParaRPr lang="it-IT"/>
        </a:p>
      </dgm:t>
    </dgm:pt>
    <dgm:pt modelId="{EAAD7158-46F0-4C7B-93E4-19FA1A60B45D}" type="sibTrans" cxnId="{C2133DF6-DC79-4B70-AEC2-4734A48BCAD2}">
      <dgm:prSet/>
      <dgm:spPr/>
      <dgm:t>
        <a:bodyPr/>
        <a:lstStyle/>
        <a:p>
          <a:endParaRPr lang="it-IT"/>
        </a:p>
      </dgm:t>
    </dgm:pt>
    <dgm:pt modelId="{341CD5A3-3D71-4408-ACAF-9575B5822CFD}">
      <dgm:prSet phldrT="[Testo]"/>
      <dgm:spPr/>
      <dgm:t>
        <a:bodyPr/>
        <a:lstStyle/>
        <a:p>
          <a:r>
            <a:rPr lang="it-IT" dirty="0" smtClean="0"/>
            <a:t>Unità amministrative territoriali</a:t>
          </a:r>
          <a:endParaRPr lang="it-IT" dirty="0"/>
        </a:p>
      </dgm:t>
    </dgm:pt>
    <dgm:pt modelId="{1AE8041C-18AF-4F1C-A7F5-14317137B684}" type="parTrans" cxnId="{0CD058E5-39CC-4EC5-86CE-958191EF5F01}">
      <dgm:prSet/>
      <dgm:spPr/>
      <dgm:t>
        <a:bodyPr/>
        <a:lstStyle/>
        <a:p>
          <a:endParaRPr lang="it-IT"/>
        </a:p>
      </dgm:t>
    </dgm:pt>
    <dgm:pt modelId="{923B9BC4-B401-4DC2-A837-0EF874114065}" type="sibTrans" cxnId="{0CD058E5-39CC-4EC5-86CE-958191EF5F01}">
      <dgm:prSet/>
      <dgm:spPr/>
      <dgm:t>
        <a:bodyPr/>
        <a:lstStyle/>
        <a:p>
          <a:endParaRPr lang="it-IT"/>
        </a:p>
      </dgm:t>
    </dgm:pt>
    <dgm:pt modelId="{7F18961A-B58F-4BEF-AB17-FE06474CB900}">
      <dgm:prSet/>
      <dgm:spPr/>
      <dgm:t>
        <a:bodyPr/>
        <a:lstStyle/>
        <a:p>
          <a:r>
            <a:rPr lang="it-IT" dirty="0" smtClean="0"/>
            <a:t>Edifici e abitazioni/unità immobiliari</a:t>
          </a:r>
          <a:endParaRPr lang="it-IT" dirty="0"/>
        </a:p>
      </dgm:t>
    </dgm:pt>
    <dgm:pt modelId="{CC30A9A9-E453-498D-8AC2-C1CD218C7AB1}" type="parTrans" cxnId="{77BEE3A9-7D0B-4157-9157-B0D0127797B0}">
      <dgm:prSet/>
      <dgm:spPr/>
      <dgm:t>
        <a:bodyPr/>
        <a:lstStyle/>
        <a:p>
          <a:endParaRPr lang="it-IT"/>
        </a:p>
      </dgm:t>
    </dgm:pt>
    <dgm:pt modelId="{C248F164-4F4A-43FD-AC32-BFFF0F3BDCD4}" type="sibTrans" cxnId="{77BEE3A9-7D0B-4157-9157-B0D0127797B0}">
      <dgm:prSet/>
      <dgm:spPr/>
      <dgm:t>
        <a:bodyPr/>
        <a:lstStyle/>
        <a:p>
          <a:endParaRPr lang="it-IT"/>
        </a:p>
      </dgm:t>
    </dgm:pt>
    <dgm:pt modelId="{A5381F0D-9AF9-4062-8043-99FAA6F5F392}">
      <dgm:prSet phldrT="[Testo]"/>
      <dgm:spPr/>
      <dgm:t>
        <a:bodyPr/>
        <a:lstStyle/>
        <a:p>
          <a:r>
            <a:rPr lang="it-IT" dirty="0" smtClean="0"/>
            <a:t>Unità Territoriali Funzionali</a:t>
          </a:r>
          <a:endParaRPr lang="it-IT" dirty="0"/>
        </a:p>
      </dgm:t>
    </dgm:pt>
    <dgm:pt modelId="{65406169-8E0A-4991-961F-713F4D472758}" type="parTrans" cxnId="{455F3702-752D-4D71-AB74-0B122EC2414B}">
      <dgm:prSet/>
      <dgm:spPr/>
      <dgm:t>
        <a:bodyPr/>
        <a:lstStyle/>
        <a:p>
          <a:endParaRPr lang="it-IT"/>
        </a:p>
      </dgm:t>
    </dgm:pt>
    <dgm:pt modelId="{5FE495D6-744D-4B50-B279-4B602F68A14A}" type="sibTrans" cxnId="{455F3702-752D-4D71-AB74-0B122EC2414B}">
      <dgm:prSet/>
      <dgm:spPr/>
      <dgm:t>
        <a:bodyPr/>
        <a:lstStyle/>
        <a:p>
          <a:endParaRPr lang="it-IT"/>
        </a:p>
      </dgm:t>
    </dgm:pt>
    <dgm:pt modelId="{03EB1494-E6B8-450D-8053-1CAA4E45772C}" type="pres">
      <dgm:prSet presAssocID="{00649C18-1C4E-4085-BCE4-5BE1CD0F30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4F20AEB-0FD8-426A-A4F6-407651CF4834}" type="pres">
      <dgm:prSet presAssocID="{00649C18-1C4E-4085-BCE4-5BE1CD0F30E2}" presName="Name1" presStyleCnt="0"/>
      <dgm:spPr/>
      <dgm:t>
        <a:bodyPr/>
        <a:lstStyle/>
        <a:p>
          <a:endParaRPr lang="it-IT"/>
        </a:p>
      </dgm:t>
    </dgm:pt>
    <dgm:pt modelId="{23FD2D43-68D4-436C-8E91-DC00AB293961}" type="pres">
      <dgm:prSet presAssocID="{00649C18-1C4E-4085-BCE4-5BE1CD0F30E2}" presName="cycle" presStyleCnt="0"/>
      <dgm:spPr/>
      <dgm:t>
        <a:bodyPr/>
        <a:lstStyle/>
        <a:p>
          <a:endParaRPr lang="it-IT"/>
        </a:p>
      </dgm:t>
    </dgm:pt>
    <dgm:pt modelId="{2B51FC93-F7A2-4137-A959-6D0524052B20}" type="pres">
      <dgm:prSet presAssocID="{00649C18-1C4E-4085-BCE4-5BE1CD0F30E2}" presName="srcNode" presStyleLbl="node1" presStyleIdx="0" presStyleCnt="5"/>
      <dgm:spPr/>
      <dgm:t>
        <a:bodyPr/>
        <a:lstStyle/>
        <a:p>
          <a:endParaRPr lang="it-IT"/>
        </a:p>
      </dgm:t>
    </dgm:pt>
    <dgm:pt modelId="{FE3587E6-CE55-49EF-8C47-FCE2E4057CF7}" type="pres">
      <dgm:prSet presAssocID="{00649C18-1C4E-4085-BCE4-5BE1CD0F30E2}" presName="conn" presStyleLbl="parChTrans1D2" presStyleIdx="0" presStyleCnt="1"/>
      <dgm:spPr/>
      <dgm:t>
        <a:bodyPr/>
        <a:lstStyle/>
        <a:p>
          <a:endParaRPr lang="it-IT"/>
        </a:p>
      </dgm:t>
    </dgm:pt>
    <dgm:pt modelId="{C6FA4D10-8285-4B10-9E39-CF5154465CD5}" type="pres">
      <dgm:prSet presAssocID="{00649C18-1C4E-4085-BCE4-5BE1CD0F30E2}" presName="extraNode" presStyleLbl="node1" presStyleIdx="0" presStyleCnt="5"/>
      <dgm:spPr/>
      <dgm:t>
        <a:bodyPr/>
        <a:lstStyle/>
        <a:p>
          <a:endParaRPr lang="it-IT"/>
        </a:p>
      </dgm:t>
    </dgm:pt>
    <dgm:pt modelId="{A12210BF-FA29-4E3B-9237-3C9D8E133B61}" type="pres">
      <dgm:prSet presAssocID="{00649C18-1C4E-4085-BCE4-5BE1CD0F30E2}" presName="dstNode" presStyleLbl="node1" presStyleIdx="0" presStyleCnt="5"/>
      <dgm:spPr/>
      <dgm:t>
        <a:bodyPr/>
        <a:lstStyle/>
        <a:p>
          <a:endParaRPr lang="it-IT"/>
        </a:p>
      </dgm:t>
    </dgm:pt>
    <dgm:pt modelId="{B4F2F7E2-B394-474C-A672-1E3CF8D9ACC6}" type="pres">
      <dgm:prSet presAssocID="{ADC12EFA-7C4E-40AB-8823-6B335B178F4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D0BE69-1D5C-462A-B1DE-7A4CCD139F91}" type="pres">
      <dgm:prSet presAssocID="{ADC12EFA-7C4E-40AB-8823-6B335B178F4C}" presName="accent_1" presStyleCnt="0"/>
      <dgm:spPr/>
    </dgm:pt>
    <dgm:pt modelId="{2584EDB7-ADB8-4A65-B6E9-8A46878003FA}" type="pres">
      <dgm:prSet presAssocID="{ADC12EFA-7C4E-40AB-8823-6B335B178F4C}" presName="accentRepeatNode" presStyleLbl="solidFgAcc1" presStyleIdx="0" presStyleCnt="5"/>
      <dgm:spPr/>
      <dgm:t>
        <a:bodyPr/>
        <a:lstStyle/>
        <a:p>
          <a:endParaRPr lang="it-IT"/>
        </a:p>
      </dgm:t>
    </dgm:pt>
    <dgm:pt modelId="{726EF2BA-25BF-414F-98DE-54F0072FF9C1}" type="pres">
      <dgm:prSet presAssocID="{2B4E89D1-710A-44E8-B15D-9FD5B5B50D8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1754A3-E70B-421B-93A6-CCD27A6C16EA}" type="pres">
      <dgm:prSet presAssocID="{2B4E89D1-710A-44E8-B15D-9FD5B5B50D80}" presName="accent_2" presStyleCnt="0"/>
      <dgm:spPr/>
    </dgm:pt>
    <dgm:pt modelId="{90756BAE-98F4-4DDA-96C9-2736B558B70C}" type="pres">
      <dgm:prSet presAssocID="{2B4E89D1-710A-44E8-B15D-9FD5B5B50D80}" presName="accentRepeatNode" presStyleLbl="solidFgAcc1" presStyleIdx="1" presStyleCnt="5"/>
      <dgm:spPr/>
      <dgm:t>
        <a:bodyPr/>
        <a:lstStyle/>
        <a:p>
          <a:endParaRPr lang="it-IT"/>
        </a:p>
      </dgm:t>
    </dgm:pt>
    <dgm:pt modelId="{438D65E3-4216-42A6-AB75-EEC20D0E239A}" type="pres">
      <dgm:prSet presAssocID="{7F18961A-B58F-4BEF-AB17-FE06474CB90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1E891B-4ACA-49AD-9C68-8B948053478B}" type="pres">
      <dgm:prSet presAssocID="{7F18961A-B58F-4BEF-AB17-FE06474CB900}" presName="accent_3" presStyleCnt="0"/>
      <dgm:spPr/>
    </dgm:pt>
    <dgm:pt modelId="{0F2FABC6-7B84-47ED-A66A-5864E46B7496}" type="pres">
      <dgm:prSet presAssocID="{7F18961A-B58F-4BEF-AB17-FE06474CB900}" presName="accentRepeatNode" presStyleLbl="solidFgAcc1" presStyleIdx="2" presStyleCnt="5"/>
      <dgm:spPr/>
      <dgm:t>
        <a:bodyPr/>
        <a:lstStyle/>
        <a:p>
          <a:endParaRPr lang="it-IT"/>
        </a:p>
      </dgm:t>
    </dgm:pt>
    <dgm:pt modelId="{414B9E75-9955-401E-9B37-1E2291CE04A4}" type="pres">
      <dgm:prSet presAssocID="{341CD5A3-3D71-4408-ACAF-9575B5822CF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1F8F30-55B6-4116-AB2B-16F29A68A06A}" type="pres">
      <dgm:prSet presAssocID="{341CD5A3-3D71-4408-ACAF-9575B5822CFD}" presName="accent_4" presStyleCnt="0"/>
      <dgm:spPr/>
    </dgm:pt>
    <dgm:pt modelId="{6AF4AFE6-2005-4D9C-BA7F-C3A7D21B3A7D}" type="pres">
      <dgm:prSet presAssocID="{341CD5A3-3D71-4408-ACAF-9575B5822CFD}" presName="accentRepeatNode" presStyleLbl="solidFgAcc1" presStyleIdx="3" presStyleCnt="5"/>
      <dgm:spPr/>
      <dgm:t>
        <a:bodyPr/>
        <a:lstStyle/>
        <a:p>
          <a:endParaRPr lang="it-IT"/>
        </a:p>
      </dgm:t>
    </dgm:pt>
    <dgm:pt modelId="{DC951354-E3FC-4CC4-8C77-8568C1137E25}" type="pres">
      <dgm:prSet presAssocID="{A5381F0D-9AF9-4062-8043-99FAA6F5F39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C8C413-80F8-4978-B569-ED1A70A78FEE}" type="pres">
      <dgm:prSet presAssocID="{A5381F0D-9AF9-4062-8043-99FAA6F5F392}" presName="accent_5" presStyleCnt="0"/>
      <dgm:spPr/>
    </dgm:pt>
    <dgm:pt modelId="{563CC98A-146E-458D-8DD6-4A64E883099B}" type="pres">
      <dgm:prSet presAssocID="{A5381F0D-9AF9-4062-8043-99FAA6F5F392}" presName="accentRepeatNode" presStyleLbl="solidFgAcc1" presStyleIdx="4" presStyleCnt="5"/>
      <dgm:spPr/>
      <dgm:t>
        <a:bodyPr/>
        <a:lstStyle/>
        <a:p>
          <a:endParaRPr lang="it-IT"/>
        </a:p>
      </dgm:t>
    </dgm:pt>
  </dgm:ptLst>
  <dgm:cxnLst>
    <dgm:cxn modelId="{4DD89BB3-59A7-4B10-9383-BB3D29449D91}" type="presOf" srcId="{7F18961A-B58F-4BEF-AB17-FE06474CB900}" destId="{438D65E3-4216-42A6-AB75-EEC20D0E239A}" srcOrd="0" destOrd="0" presId="urn:microsoft.com/office/officeart/2008/layout/VerticalCurvedList"/>
    <dgm:cxn modelId="{F2119502-5EB9-4A7B-9920-4D4C54F3178C}" type="presOf" srcId="{ADC12EFA-7C4E-40AB-8823-6B335B178F4C}" destId="{B4F2F7E2-B394-474C-A672-1E3CF8D9ACC6}" srcOrd="0" destOrd="0" presId="urn:microsoft.com/office/officeart/2008/layout/VerticalCurvedList"/>
    <dgm:cxn modelId="{197B8EA4-D036-4071-9B25-54DEE19EE4F9}" type="presOf" srcId="{A5381F0D-9AF9-4062-8043-99FAA6F5F392}" destId="{DC951354-E3FC-4CC4-8C77-8568C1137E25}" srcOrd="0" destOrd="0" presId="urn:microsoft.com/office/officeart/2008/layout/VerticalCurvedList"/>
    <dgm:cxn modelId="{0CD058E5-39CC-4EC5-86CE-958191EF5F01}" srcId="{00649C18-1C4E-4085-BCE4-5BE1CD0F30E2}" destId="{341CD5A3-3D71-4408-ACAF-9575B5822CFD}" srcOrd="3" destOrd="0" parTransId="{1AE8041C-18AF-4F1C-A7F5-14317137B684}" sibTransId="{923B9BC4-B401-4DC2-A837-0EF874114065}"/>
    <dgm:cxn modelId="{77BEE3A9-7D0B-4157-9157-B0D0127797B0}" srcId="{00649C18-1C4E-4085-BCE4-5BE1CD0F30E2}" destId="{7F18961A-B58F-4BEF-AB17-FE06474CB900}" srcOrd="2" destOrd="0" parTransId="{CC30A9A9-E453-498D-8AC2-C1CD218C7AB1}" sibTransId="{C248F164-4F4A-43FD-AC32-BFFF0F3BDCD4}"/>
    <dgm:cxn modelId="{772C1B85-5382-4CBF-8C96-90A6B1A4BDC9}" type="presOf" srcId="{2B4E89D1-710A-44E8-B15D-9FD5B5B50D80}" destId="{726EF2BA-25BF-414F-98DE-54F0072FF9C1}" srcOrd="0" destOrd="0" presId="urn:microsoft.com/office/officeart/2008/layout/VerticalCurvedList"/>
    <dgm:cxn modelId="{8867FC17-0AD1-40E4-A6D6-823892006920}" type="presOf" srcId="{00649C18-1C4E-4085-BCE4-5BE1CD0F30E2}" destId="{03EB1494-E6B8-450D-8053-1CAA4E45772C}" srcOrd="0" destOrd="0" presId="urn:microsoft.com/office/officeart/2008/layout/VerticalCurvedList"/>
    <dgm:cxn modelId="{F40D6A2E-23FD-4585-BC2E-D26E5153E797}" type="presOf" srcId="{EAAD7158-46F0-4C7B-93E4-19FA1A60B45D}" destId="{FE3587E6-CE55-49EF-8C47-FCE2E4057CF7}" srcOrd="0" destOrd="0" presId="urn:microsoft.com/office/officeart/2008/layout/VerticalCurvedList"/>
    <dgm:cxn modelId="{530291D1-5EC4-47CD-9F69-B6FE7BC67A9C}" type="presOf" srcId="{341CD5A3-3D71-4408-ACAF-9575B5822CFD}" destId="{414B9E75-9955-401E-9B37-1E2291CE04A4}" srcOrd="0" destOrd="0" presId="urn:microsoft.com/office/officeart/2008/layout/VerticalCurvedList"/>
    <dgm:cxn modelId="{455F3702-752D-4D71-AB74-0B122EC2414B}" srcId="{00649C18-1C4E-4085-BCE4-5BE1CD0F30E2}" destId="{A5381F0D-9AF9-4062-8043-99FAA6F5F392}" srcOrd="4" destOrd="0" parTransId="{65406169-8E0A-4991-961F-713F4D472758}" sibTransId="{5FE495D6-744D-4B50-B279-4B602F68A14A}"/>
    <dgm:cxn modelId="{C2133DF6-DC79-4B70-AEC2-4734A48BCAD2}" srcId="{00649C18-1C4E-4085-BCE4-5BE1CD0F30E2}" destId="{ADC12EFA-7C4E-40AB-8823-6B335B178F4C}" srcOrd="0" destOrd="0" parTransId="{5CD2C07E-92C2-4C60-BDB4-71941825F0A9}" sibTransId="{EAAD7158-46F0-4C7B-93E4-19FA1A60B45D}"/>
    <dgm:cxn modelId="{D734C225-6CC3-4A7F-84E2-75A52888CE62}" srcId="{00649C18-1C4E-4085-BCE4-5BE1CD0F30E2}" destId="{2B4E89D1-710A-44E8-B15D-9FD5B5B50D80}" srcOrd="1" destOrd="0" parTransId="{4A5A4FC9-853A-4911-88FC-05D3DCA81178}" sibTransId="{26870030-1712-4369-953F-CEFE4083BA89}"/>
    <dgm:cxn modelId="{0F45F514-114C-4FC7-B1C9-1D46723D178C}" type="presParOf" srcId="{03EB1494-E6B8-450D-8053-1CAA4E45772C}" destId="{A4F20AEB-0FD8-426A-A4F6-407651CF4834}" srcOrd="0" destOrd="0" presId="urn:microsoft.com/office/officeart/2008/layout/VerticalCurvedList"/>
    <dgm:cxn modelId="{E7551ED8-AC7B-4A2F-AD07-DB7E3CBDF13A}" type="presParOf" srcId="{A4F20AEB-0FD8-426A-A4F6-407651CF4834}" destId="{23FD2D43-68D4-436C-8E91-DC00AB293961}" srcOrd="0" destOrd="0" presId="urn:microsoft.com/office/officeart/2008/layout/VerticalCurvedList"/>
    <dgm:cxn modelId="{243772C1-2230-4EAA-A72D-9CEA7F643E7B}" type="presParOf" srcId="{23FD2D43-68D4-436C-8E91-DC00AB293961}" destId="{2B51FC93-F7A2-4137-A959-6D0524052B20}" srcOrd="0" destOrd="0" presId="urn:microsoft.com/office/officeart/2008/layout/VerticalCurvedList"/>
    <dgm:cxn modelId="{B05D237D-DA90-49BF-8DE2-0AE0A89C5FE3}" type="presParOf" srcId="{23FD2D43-68D4-436C-8E91-DC00AB293961}" destId="{FE3587E6-CE55-49EF-8C47-FCE2E4057CF7}" srcOrd="1" destOrd="0" presId="urn:microsoft.com/office/officeart/2008/layout/VerticalCurvedList"/>
    <dgm:cxn modelId="{259D9F12-E008-403E-8274-CFF6485CDD66}" type="presParOf" srcId="{23FD2D43-68D4-436C-8E91-DC00AB293961}" destId="{C6FA4D10-8285-4B10-9E39-CF5154465CD5}" srcOrd="2" destOrd="0" presId="urn:microsoft.com/office/officeart/2008/layout/VerticalCurvedList"/>
    <dgm:cxn modelId="{D8D618EC-EF27-4F32-9066-B4B726030F8F}" type="presParOf" srcId="{23FD2D43-68D4-436C-8E91-DC00AB293961}" destId="{A12210BF-FA29-4E3B-9237-3C9D8E133B61}" srcOrd="3" destOrd="0" presId="urn:microsoft.com/office/officeart/2008/layout/VerticalCurvedList"/>
    <dgm:cxn modelId="{16B77365-074E-43EC-A5EE-05269EB34FA0}" type="presParOf" srcId="{A4F20AEB-0FD8-426A-A4F6-407651CF4834}" destId="{B4F2F7E2-B394-474C-A672-1E3CF8D9ACC6}" srcOrd="1" destOrd="0" presId="urn:microsoft.com/office/officeart/2008/layout/VerticalCurvedList"/>
    <dgm:cxn modelId="{6CD6DBC6-1606-44AE-9EDE-EC81453B6D2F}" type="presParOf" srcId="{A4F20AEB-0FD8-426A-A4F6-407651CF4834}" destId="{96D0BE69-1D5C-462A-B1DE-7A4CCD139F91}" srcOrd="2" destOrd="0" presId="urn:microsoft.com/office/officeart/2008/layout/VerticalCurvedList"/>
    <dgm:cxn modelId="{4F74F021-512C-463C-8EFF-6644FAE37252}" type="presParOf" srcId="{96D0BE69-1D5C-462A-B1DE-7A4CCD139F91}" destId="{2584EDB7-ADB8-4A65-B6E9-8A46878003FA}" srcOrd="0" destOrd="0" presId="urn:microsoft.com/office/officeart/2008/layout/VerticalCurvedList"/>
    <dgm:cxn modelId="{26796469-3075-46C3-9737-96B080625B3B}" type="presParOf" srcId="{A4F20AEB-0FD8-426A-A4F6-407651CF4834}" destId="{726EF2BA-25BF-414F-98DE-54F0072FF9C1}" srcOrd="3" destOrd="0" presId="urn:microsoft.com/office/officeart/2008/layout/VerticalCurvedList"/>
    <dgm:cxn modelId="{BCF528BF-17CF-41EE-9562-7CE3A27A3977}" type="presParOf" srcId="{A4F20AEB-0FD8-426A-A4F6-407651CF4834}" destId="{441754A3-E70B-421B-93A6-CCD27A6C16EA}" srcOrd="4" destOrd="0" presId="urn:microsoft.com/office/officeart/2008/layout/VerticalCurvedList"/>
    <dgm:cxn modelId="{06752482-55A8-4448-A24A-1BA36DBE6A09}" type="presParOf" srcId="{441754A3-E70B-421B-93A6-CCD27A6C16EA}" destId="{90756BAE-98F4-4DDA-96C9-2736B558B70C}" srcOrd="0" destOrd="0" presId="urn:microsoft.com/office/officeart/2008/layout/VerticalCurvedList"/>
    <dgm:cxn modelId="{FF3999A3-7B54-4E5E-B3DE-D341C5FDB3C3}" type="presParOf" srcId="{A4F20AEB-0FD8-426A-A4F6-407651CF4834}" destId="{438D65E3-4216-42A6-AB75-EEC20D0E239A}" srcOrd="5" destOrd="0" presId="urn:microsoft.com/office/officeart/2008/layout/VerticalCurvedList"/>
    <dgm:cxn modelId="{8BFCA37F-E9B3-4E6C-8473-768881829DB1}" type="presParOf" srcId="{A4F20AEB-0FD8-426A-A4F6-407651CF4834}" destId="{071E891B-4ACA-49AD-9C68-8B948053478B}" srcOrd="6" destOrd="0" presId="urn:microsoft.com/office/officeart/2008/layout/VerticalCurvedList"/>
    <dgm:cxn modelId="{9C6321D0-BB75-4BC5-B4AD-505331CBC890}" type="presParOf" srcId="{071E891B-4ACA-49AD-9C68-8B948053478B}" destId="{0F2FABC6-7B84-47ED-A66A-5864E46B7496}" srcOrd="0" destOrd="0" presId="urn:microsoft.com/office/officeart/2008/layout/VerticalCurvedList"/>
    <dgm:cxn modelId="{8C1627D6-CF43-49AD-98A2-EC1EAA97F0C7}" type="presParOf" srcId="{A4F20AEB-0FD8-426A-A4F6-407651CF4834}" destId="{414B9E75-9955-401E-9B37-1E2291CE04A4}" srcOrd="7" destOrd="0" presId="urn:microsoft.com/office/officeart/2008/layout/VerticalCurvedList"/>
    <dgm:cxn modelId="{5C577760-2B53-4ACE-AA37-E3B2A2C719B2}" type="presParOf" srcId="{A4F20AEB-0FD8-426A-A4F6-407651CF4834}" destId="{641F8F30-55B6-4116-AB2B-16F29A68A06A}" srcOrd="8" destOrd="0" presId="urn:microsoft.com/office/officeart/2008/layout/VerticalCurvedList"/>
    <dgm:cxn modelId="{F96DF4D9-F16B-4464-93AF-1ECAF94B3032}" type="presParOf" srcId="{641F8F30-55B6-4116-AB2B-16F29A68A06A}" destId="{6AF4AFE6-2005-4D9C-BA7F-C3A7D21B3A7D}" srcOrd="0" destOrd="0" presId="urn:microsoft.com/office/officeart/2008/layout/VerticalCurvedList"/>
    <dgm:cxn modelId="{9A73E870-2CCE-43BE-81C6-7606AB547B4B}" type="presParOf" srcId="{A4F20AEB-0FD8-426A-A4F6-407651CF4834}" destId="{DC951354-E3FC-4CC4-8C77-8568C1137E25}" srcOrd="9" destOrd="0" presId="urn:microsoft.com/office/officeart/2008/layout/VerticalCurvedList"/>
    <dgm:cxn modelId="{03DD43B6-B8D2-4BDF-AFB2-A06BF4FF17F2}" type="presParOf" srcId="{A4F20AEB-0FD8-426A-A4F6-407651CF4834}" destId="{C9C8C413-80F8-4978-B569-ED1A70A78FEE}" srcOrd="10" destOrd="0" presId="urn:microsoft.com/office/officeart/2008/layout/VerticalCurvedList"/>
    <dgm:cxn modelId="{7BA1CF3A-EF4D-4994-B530-133272B8F9BC}" type="presParOf" srcId="{C9C8C413-80F8-4978-B569-ED1A70A78FEE}" destId="{563CC98A-146E-458D-8DD6-4A64E88309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49C18-1C4E-4085-BCE4-5BE1CD0F30E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ADC12EFA-7C4E-40AB-8823-6B335B178F4C}">
      <dgm:prSet phldrT="[Testo]" custT="1"/>
      <dgm:spPr/>
      <dgm:t>
        <a:bodyPr/>
        <a:lstStyle/>
        <a:p>
          <a:r>
            <a:rPr lang="it-IT" sz="2000" dirty="0" smtClean="0"/>
            <a:t>Acquisizione di coordinate puntuali di indirizzi da molte fonti open e commerciali. Predisposizione, con </a:t>
          </a:r>
          <a:r>
            <a:rPr lang="it-IT" sz="2000" dirty="0" err="1" smtClean="0"/>
            <a:t>Consip</a:t>
          </a:r>
          <a:r>
            <a:rPr lang="it-IT" sz="2000" dirty="0" smtClean="0"/>
            <a:t>, delle specifiche tecniche per un capitolato di acquisizione di coordinate non già disponibili di massima «riusabilità».</a:t>
          </a:r>
          <a:endParaRPr lang="it-IT" sz="2000" dirty="0"/>
        </a:p>
      </dgm:t>
    </dgm:pt>
    <dgm:pt modelId="{5CD2C07E-92C2-4C60-BDB4-71941825F0A9}" type="parTrans" cxnId="{C2133DF6-DC79-4B70-AEC2-4734A48BCAD2}">
      <dgm:prSet/>
      <dgm:spPr/>
      <dgm:t>
        <a:bodyPr/>
        <a:lstStyle/>
        <a:p>
          <a:endParaRPr lang="it-IT"/>
        </a:p>
      </dgm:t>
    </dgm:pt>
    <dgm:pt modelId="{EAAD7158-46F0-4C7B-93E4-19FA1A60B45D}" type="sibTrans" cxnId="{C2133DF6-DC79-4B70-AEC2-4734A48BCAD2}">
      <dgm:prSet/>
      <dgm:spPr/>
      <dgm:t>
        <a:bodyPr/>
        <a:lstStyle/>
        <a:p>
          <a:endParaRPr lang="it-IT"/>
        </a:p>
      </dgm:t>
    </dgm:pt>
    <dgm:pt modelId="{341CD5A3-3D71-4408-ACAF-9575B5822CFD}">
      <dgm:prSet phldrT="[Testo]" custT="1"/>
      <dgm:spPr/>
      <dgm:t>
        <a:bodyPr/>
        <a:lstStyle/>
        <a:p>
          <a:r>
            <a:rPr lang="it-IT" sz="2000" dirty="0" smtClean="0"/>
            <a:t>Definizione delle specifiche del RSBL</a:t>
          </a:r>
          <a:endParaRPr lang="it-IT" sz="2000" dirty="0"/>
        </a:p>
      </dgm:t>
    </dgm:pt>
    <dgm:pt modelId="{1AE8041C-18AF-4F1C-A7F5-14317137B684}" type="parTrans" cxnId="{0CD058E5-39CC-4EC5-86CE-958191EF5F01}">
      <dgm:prSet/>
      <dgm:spPr/>
      <dgm:t>
        <a:bodyPr/>
        <a:lstStyle/>
        <a:p>
          <a:endParaRPr lang="it-IT"/>
        </a:p>
      </dgm:t>
    </dgm:pt>
    <dgm:pt modelId="{923B9BC4-B401-4DC2-A837-0EF874114065}" type="sibTrans" cxnId="{0CD058E5-39CC-4EC5-86CE-958191EF5F01}">
      <dgm:prSet/>
      <dgm:spPr/>
      <dgm:t>
        <a:bodyPr/>
        <a:lstStyle/>
        <a:p>
          <a:endParaRPr lang="it-IT"/>
        </a:p>
      </dgm:t>
    </dgm:pt>
    <dgm:pt modelId="{87B850EC-3C36-4852-936F-36791275D172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dirty="0" smtClean="0"/>
            <a:t>La acquisizione del catasto tabellare e di quello cartografico</a:t>
          </a:r>
          <a:endParaRPr lang="it-IT" sz="2000" dirty="0"/>
        </a:p>
      </dgm:t>
    </dgm:pt>
    <dgm:pt modelId="{62BD38BF-282A-42B9-8998-1784907736D5}" type="parTrans" cxnId="{EBFACAFB-3312-4E01-9A4D-C595B2405F3F}">
      <dgm:prSet/>
      <dgm:spPr/>
      <dgm:t>
        <a:bodyPr/>
        <a:lstStyle/>
        <a:p>
          <a:endParaRPr lang="it-IT"/>
        </a:p>
      </dgm:t>
    </dgm:pt>
    <dgm:pt modelId="{3371AC26-6FB7-441D-AA99-53B96BF65028}" type="sibTrans" cxnId="{EBFACAFB-3312-4E01-9A4D-C595B2405F3F}">
      <dgm:prSet/>
      <dgm:spPr/>
      <dgm:t>
        <a:bodyPr/>
        <a:lstStyle/>
        <a:p>
          <a:endParaRPr lang="it-IT"/>
        </a:p>
      </dgm:t>
    </dgm:pt>
    <dgm:pt modelId="{CB1D6030-887C-4B0F-9FE3-DA0D1D5D36ED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dirty="0" smtClean="0"/>
            <a:t>Realizzazioni prototipali del RSBL con riferimento a Indirizzi, Edifici/abitazioni, microzone </a:t>
          </a:r>
          <a:endParaRPr lang="it-IT" sz="2000" dirty="0"/>
        </a:p>
      </dgm:t>
    </dgm:pt>
    <dgm:pt modelId="{0E4A166F-6120-4BA6-B44D-30758E0F6B28}" type="parTrans" cxnId="{E47EA524-C718-490D-855B-39FE24FF0E8C}">
      <dgm:prSet/>
      <dgm:spPr/>
      <dgm:t>
        <a:bodyPr/>
        <a:lstStyle/>
        <a:p>
          <a:endParaRPr lang="it-IT"/>
        </a:p>
      </dgm:t>
    </dgm:pt>
    <dgm:pt modelId="{A74EB972-A75C-4B17-AD7B-51D8B9085BAB}" type="sibTrans" cxnId="{E47EA524-C718-490D-855B-39FE24FF0E8C}">
      <dgm:prSet/>
      <dgm:spPr/>
      <dgm:t>
        <a:bodyPr/>
        <a:lstStyle/>
        <a:p>
          <a:endParaRPr lang="it-IT"/>
        </a:p>
      </dgm:t>
    </dgm:pt>
    <dgm:pt modelId="{F985E551-6ADC-4598-B839-7737D9D4E084}">
      <dgm:prSet phldrT="[Testo]" custT="1"/>
      <dgm:spPr/>
      <dgm:t>
        <a:bodyPr/>
        <a:lstStyle/>
        <a:p>
          <a:r>
            <a:rPr lang="it-IT" sz="2000" dirty="0" smtClean="0"/>
            <a:t>Aggiornamento del software di normalizzazione e riconoscimento EGON e caricamento di ANNCSU (</a:t>
          </a:r>
          <a:r>
            <a:rPr lang="it-IT" sz="2000" dirty="0" err="1" smtClean="0"/>
            <a:t>preconferimento</a:t>
          </a:r>
          <a:r>
            <a:rPr lang="it-IT" sz="2000" dirty="0" smtClean="0"/>
            <a:t>)</a:t>
          </a:r>
          <a:endParaRPr lang="it-IT" sz="2000" dirty="0"/>
        </a:p>
      </dgm:t>
    </dgm:pt>
    <dgm:pt modelId="{8CD57B05-CC44-4B06-B8F1-D5E2555D6156}" type="parTrans" cxnId="{4B34B220-8210-445C-B74B-1C62DF724524}">
      <dgm:prSet/>
      <dgm:spPr/>
      <dgm:t>
        <a:bodyPr/>
        <a:lstStyle/>
        <a:p>
          <a:endParaRPr lang="it-IT"/>
        </a:p>
      </dgm:t>
    </dgm:pt>
    <dgm:pt modelId="{3C5266E2-E8D3-46B0-8164-D320408BAEB2}" type="sibTrans" cxnId="{4B34B220-8210-445C-B74B-1C62DF724524}">
      <dgm:prSet/>
      <dgm:spPr/>
      <dgm:t>
        <a:bodyPr/>
        <a:lstStyle/>
        <a:p>
          <a:endParaRPr lang="it-IT"/>
        </a:p>
      </dgm:t>
    </dgm:pt>
    <dgm:pt modelId="{D02183C4-EDD0-4EF0-804E-AC76ABFEFC9A}">
      <dgm:prSet phldrT="[Testo]" custT="1"/>
      <dgm:spPr/>
      <dgm:t>
        <a:bodyPr/>
        <a:lstStyle/>
        <a:p>
          <a:r>
            <a:rPr lang="it-IT" sz="2000" dirty="0" smtClean="0"/>
            <a:t>Acquisizione e lavorazione degli indirizzi di ANNCSU, LAC, AT</a:t>
          </a:r>
          <a:endParaRPr lang="it-IT" sz="2000" dirty="0"/>
        </a:p>
      </dgm:t>
    </dgm:pt>
    <dgm:pt modelId="{FFD78D1B-96DB-4650-80BD-BDBE7642B461}" type="parTrans" cxnId="{BBFE634E-0FE8-4E17-8C8F-BEAC5505435E}">
      <dgm:prSet/>
      <dgm:spPr/>
      <dgm:t>
        <a:bodyPr/>
        <a:lstStyle/>
        <a:p>
          <a:endParaRPr lang="it-IT"/>
        </a:p>
      </dgm:t>
    </dgm:pt>
    <dgm:pt modelId="{12927D9A-9EDC-418C-A6BD-474033613B0B}" type="sibTrans" cxnId="{BBFE634E-0FE8-4E17-8C8F-BEAC5505435E}">
      <dgm:prSet/>
      <dgm:spPr/>
      <dgm:t>
        <a:bodyPr/>
        <a:lstStyle/>
        <a:p>
          <a:endParaRPr lang="it-IT"/>
        </a:p>
      </dgm:t>
    </dgm:pt>
    <dgm:pt modelId="{03EB1494-E6B8-450D-8053-1CAA4E45772C}" type="pres">
      <dgm:prSet presAssocID="{00649C18-1C4E-4085-BCE4-5BE1CD0F30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4F20AEB-0FD8-426A-A4F6-407651CF4834}" type="pres">
      <dgm:prSet presAssocID="{00649C18-1C4E-4085-BCE4-5BE1CD0F30E2}" presName="Name1" presStyleCnt="0"/>
      <dgm:spPr/>
      <dgm:t>
        <a:bodyPr/>
        <a:lstStyle/>
        <a:p>
          <a:endParaRPr lang="it-IT"/>
        </a:p>
      </dgm:t>
    </dgm:pt>
    <dgm:pt modelId="{23FD2D43-68D4-436C-8E91-DC00AB293961}" type="pres">
      <dgm:prSet presAssocID="{00649C18-1C4E-4085-BCE4-5BE1CD0F30E2}" presName="cycle" presStyleCnt="0"/>
      <dgm:spPr/>
      <dgm:t>
        <a:bodyPr/>
        <a:lstStyle/>
        <a:p>
          <a:endParaRPr lang="it-IT"/>
        </a:p>
      </dgm:t>
    </dgm:pt>
    <dgm:pt modelId="{2B51FC93-F7A2-4137-A959-6D0524052B20}" type="pres">
      <dgm:prSet presAssocID="{00649C18-1C4E-4085-BCE4-5BE1CD0F30E2}" presName="srcNode" presStyleLbl="node1" presStyleIdx="0" presStyleCnt="6"/>
      <dgm:spPr/>
      <dgm:t>
        <a:bodyPr/>
        <a:lstStyle/>
        <a:p>
          <a:endParaRPr lang="it-IT"/>
        </a:p>
      </dgm:t>
    </dgm:pt>
    <dgm:pt modelId="{FE3587E6-CE55-49EF-8C47-FCE2E4057CF7}" type="pres">
      <dgm:prSet presAssocID="{00649C18-1C4E-4085-BCE4-5BE1CD0F30E2}" presName="conn" presStyleLbl="parChTrans1D2" presStyleIdx="0" presStyleCnt="1" custLinFactNeighborX="-237" custLinFactNeighborY="-1852"/>
      <dgm:spPr/>
      <dgm:t>
        <a:bodyPr/>
        <a:lstStyle/>
        <a:p>
          <a:endParaRPr lang="it-IT"/>
        </a:p>
      </dgm:t>
    </dgm:pt>
    <dgm:pt modelId="{C6FA4D10-8285-4B10-9E39-CF5154465CD5}" type="pres">
      <dgm:prSet presAssocID="{00649C18-1C4E-4085-BCE4-5BE1CD0F30E2}" presName="extraNode" presStyleLbl="node1" presStyleIdx="0" presStyleCnt="6"/>
      <dgm:spPr/>
      <dgm:t>
        <a:bodyPr/>
        <a:lstStyle/>
        <a:p>
          <a:endParaRPr lang="it-IT"/>
        </a:p>
      </dgm:t>
    </dgm:pt>
    <dgm:pt modelId="{A12210BF-FA29-4E3B-9237-3C9D8E133B61}" type="pres">
      <dgm:prSet presAssocID="{00649C18-1C4E-4085-BCE4-5BE1CD0F30E2}" presName="dstNode" presStyleLbl="node1" presStyleIdx="0" presStyleCnt="6"/>
      <dgm:spPr/>
      <dgm:t>
        <a:bodyPr/>
        <a:lstStyle/>
        <a:p>
          <a:endParaRPr lang="it-IT"/>
        </a:p>
      </dgm:t>
    </dgm:pt>
    <dgm:pt modelId="{F7C4AD35-64D5-4D6A-9BD8-CDDEEFC2ADA8}" type="pres">
      <dgm:prSet presAssocID="{341CD5A3-3D71-4408-ACAF-9575B5822CF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2CD3B2-421A-4BFD-8940-0CF16D17BADA}" type="pres">
      <dgm:prSet presAssocID="{341CD5A3-3D71-4408-ACAF-9575B5822CFD}" presName="accent_1" presStyleCnt="0"/>
      <dgm:spPr/>
    </dgm:pt>
    <dgm:pt modelId="{6AF4AFE6-2005-4D9C-BA7F-C3A7D21B3A7D}" type="pres">
      <dgm:prSet presAssocID="{341CD5A3-3D71-4408-ACAF-9575B5822CFD}" presName="accentRepeatNode" presStyleLbl="solidFgAcc1" presStyleIdx="0" presStyleCnt="6"/>
      <dgm:spPr/>
      <dgm:t>
        <a:bodyPr/>
        <a:lstStyle/>
        <a:p>
          <a:endParaRPr lang="it-IT"/>
        </a:p>
      </dgm:t>
    </dgm:pt>
    <dgm:pt modelId="{DFD5E1B6-C6A6-4954-AFB2-54449E6855DB}" type="pres">
      <dgm:prSet presAssocID="{ADC12EFA-7C4E-40AB-8823-6B335B178F4C}" presName="text_2" presStyleLbl="node1" presStyleIdx="1" presStyleCnt="6" custScaleY="1425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37651A-791E-400D-987C-BCCE1478EB76}" type="pres">
      <dgm:prSet presAssocID="{ADC12EFA-7C4E-40AB-8823-6B335B178F4C}" presName="accent_2" presStyleCnt="0"/>
      <dgm:spPr/>
    </dgm:pt>
    <dgm:pt modelId="{2584EDB7-ADB8-4A65-B6E9-8A46878003FA}" type="pres">
      <dgm:prSet presAssocID="{ADC12EFA-7C4E-40AB-8823-6B335B178F4C}" presName="accentRepeatNode" presStyleLbl="solidFgAcc1" presStyleIdx="1" presStyleCnt="6"/>
      <dgm:spPr/>
      <dgm:t>
        <a:bodyPr/>
        <a:lstStyle/>
        <a:p>
          <a:endParaRPr lang="it-IT"/>
        </a:p>
      </dgm:t>
    </dgm:pt>
    <dgm:pt modelId="{61725E6D-8917-425B-AE9D-719F088F02EE}" type="pres">
      <dgm:prSet presAssocID="{F985E551-6ADC-4598-B839-7737D9D4E08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04710B-56D3-404A-AC3D-CE37D25F9D8D}" type="pres">
      <dgm:prSet presAssocID="{F985E551-6ADC-4598-B839-7737D9D4E084}" presName="accent_3" presStyleCnt="0"/>
      <dgm:spPr/>
    </dgm:pt>
    <dgm:pt modelId="{298C2C86-3DFB-4E82-B0F0-D5DC5599D98C}" type="pres">
      <dgm:prSet presAssocID="{F985E551-6ADC-4598-B839-7737D9D4E084}" presName="accentRepeatNode" presStyleLbl="solidFgAcc1" presStyleIdx="2" presStyleCnt="6"/>
      <dgm:spPr/>
    </dgm:pt>
    <dgm:pt modelId="{D7D78DCB-4C75-4081-A241-846A37B631F7}" type="pres">
      <dgm:prSet presAssocID="{D02183C4-EDD0-4EF0-804E-AC76ABFEFC9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C766AC-78E6-411C-A7FD-46ECF2D48534}" type="pres">
      <dgm:prSet presAssocID="{D02183C4-EDD0-4EF0-804E-AC76ABFEFC9A}" presName="accent_4" presStyleCnt="0"/>
      <dgm:spPr/>
    </dgm:pt>
    <dgm:pt modelId="{C41FD9BD-3400-48BB-BE0F-3F48A2E1E4ED}" type="pres">
      <dgm:prSet presAssocID="{D02183C4-EDD0-4EF0-804E-AC76ABFEFC9A}" presName="accentRepeatNode" presStyleLbl="solidFgAcc1" presStyleIdx="3" presStyleCnt="6"/>
      <dgm:spPr/>
    </dgm:pt>
    <dgm:pt modelId="{368642D3-10B8-48B3-B886-8451E122809B}" type="pres">
      <dgm:prSet presAssocID="{87B850EC-3C36-4852-936F-36791275D17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381EBF-21C1-4B12-9EC9-76430595296E}" type="pres">
      <dgm:prSet presAssocID="{87B850EC-3C36-4852-936F-36791275D172}" presName="accent_5" presStyleCnt="0"/>
      <dgm:spPr/>
    </dgm:pt>
    <dgm:pt modelId="{82CE9AC1-E4EA-4FA3-84AE-01742BE8DFE3}" type="pres">
      <dgm:prSet presAssocID="{87B850EC-3C36-4852-936F-36791275D172}" presName="accentRepeatNode" presStyleLbl="solidFgAcc1" presStyleIdx="4" presStyleCnt="6"/>
      <dgm:spPr/>
    </dgm:pt>
    <dgm:pt modelId="{72045D4C-C97D-4825-8FC6-BFE925F0B3B0}" type="pres">
      <dgm:prSet presAssocID="{CB1D6030-887C-4B0F-9FE3-DA0D1D5D36E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46152BF-9605-47C9-9A13-F892CDDEEE71}" type="pres">
      <dgm:prSet presAssocID="{CB1D6030-887C-4B0F-9FE3-DA0D1D5D36ED}" presName="accent_6" presStyleCnt="0"/>
      <dgm:spPr/>
    </dgm:pt>
    <dgm:pt modelId="{E1E5AD28-CFAA-42CC-836A-8A400B0D3214}" type="pres">
      <dgm:prSet presAssocID="{CB1D6030-887C-4B0F-9FE3-DA0D1D5D36ED}" presName="accentRepeatNode" presStyleLbl="solidFgAcc1" presStyleIdx="5" presStyleCnt="6"/>
      <dgm:spPr/>
    </dgm:pt>
  </dgm:ptLst>
  <dgm:cxnLst>
    <dgm:cxn modelId="{7CBF09A2-E86D-4CD7-8731-AAE69022A4DF}" type="presOf" srcId="{ADC12EFA-7C4E-40AB-8823-6B335B178F4C}" destId="{DFD5E1B6-C6A6-4954-AFB2-54449E6855DB}" srcOrd="0" destOrd="0" presId="urn:microsoft.com/office/officeart/2008/layout/VerticalCurvedList"/>
    <dgm:cxn modelId="{BBFE634E-0FE8-4E17-8C8F-BEAC5505435E}" srcId="{00649C18-1C4E-4085-BCE4-5BE1CD0F30E2}" destId="{D02183C4-EDD0-4EF0-804E-AC76ABFEFC9A}" srcOrd="3" destOrd="0" parTransId="{FFD78D1B-96DB-4650-80BD-BDBE7642B461}" sibTransId="{12927D9A-9EDC-418C-A6BD-474033613B0B}"/>
    <dgm:cxn modelId="{7F4C2108-EACF-4DE0-982A-BDF54953E547}" type="presOf" srcId="{D02183C4-EDD0-4EF0-804E-AC76ABFEFC9A}" destId="{D7D78DCB-4C75-4081-A241-846A37B631F7}" srcOrd="0" destOrd="0" presId="urn:microsoft.com/office/officeart/2008/layout/VerticalCurvedList"/>
    <dgm:cxn modelId="{59288331-E852-4DE9-89C2-3D3EB7DA7088}" type="presOf" srcId="{CB1D6030-887C-4B0F-9FE3-DA0D1D5D36ED}" destId="{72045D4C-C97D-4825-8FC6-BFE925F0B3B0}" srcOrd="0" destOrd="0" presId="urn:microsoft.com/office/officeart/2008/layout/VerticalCurvedList"/>
    <dgm:cxn modelId="{0CD058E5-39CC-4EC5-86CE-958191EF5F01}" srcId="{00649C18-1C4E-4085-BCE4-5BE1CD0F30E2}" destId="{341CD5A3-3D71-4408-ACAF-9575B5822CFD}" srcOrd="0" destOrd="0" parTransId="{1AE8041C-18AF-4F1C-A7F5-14317137B684}" sibTransId="{923B9BC4-B401-4DC2-A837-0EF874114065}"/>
    <dgm:cxn modelId="{4B34B220-8210-445C-B74B-1C62DF724524}" srcId="{00649C18-1C4E-4085-BCE4-5BE1CD0F30E2}" destId="{F985E551-6ADC-4598-B839-7737D9D4E084}" srcOrd="2" destOrd="0" parTransId="{8CD57B05-CC44-4B06-B8F1-D5E2555D6156}" sibTransId="{3C5266E2-E8D3-46B0-8164-D320408BAEB2}"/>
    <dgm:cxn modelId="{E47EA524-C718-490D-855B-39FE24FF0E8C}" srcId="{00649C18-1C4E-4085-BCE4-5BE1CD0F30E2}" destId="{CB1D6030-887C-4B0F-9FE3-DA0D1D5D36ED}" srcOrd="5" destOrd="0" parTransId="{0E4A166F-6120-4BA6-B44D-30758E0F6B28}" sibTransId="{A74EB972-A75C-4B17-AD7B-51D8B9085BAB}"/>
    <dgm:cxn modelId="{C2133DF6-DC79-4B70-AEC2-4734A48BCAD2}" srcId="{00649C18-1C4E-4085-BCE4-5BE1CD0F30E2}" destId="{ADC12EFA-7C4E-40AB-8823-6B335B178F4C}" srcOrd="1" destOrd="0" parTransId="{5CD2C07E-92C2-4C60-BDB4-71941825F0A9}" sibTransId="{EAAD7158-46F0-4C7B-93E4-19FA1A60B45D}"/>
    <dgm:cxn modelId="{94525411-D851-4C12-AC66-647E0631EFDD}" type="presOf" srcId="{923B9BC4-B401-4DC2-A837-0EF874114065}" destId="{FE3587E6-CE55-49EF-8C47-FCE2E4057CF7}" srcOrd="0" destOrd="0" presId="urn:microsoft.com/office/officeart/2008/layout/VerticalCurvedList"/>
    <dgm:cxn modelId="{8834CE4B-15FF-415C-BE03-D7161682FEE4}" type="presOf" srcId="{00649C18-1C4E-4085-BCE4-5BE1CD0F30E2}" destId="{03EB1494-E6B8-450D-8053-1CAA4E45772C}" srcOrd="0" destOrd="0" presId="urn:microsoft.com/office/officeart/2008/layout/VerticalCurvedList"/>
    <dgm:cxn modelId="{66966DFD-B9FB-423B-94F0-495A64DF161D}" type="presOf" srcId="{F985E551-6ADC-4598-B839-7737D9D4E084}" destId="{61725E6D-8917-425B-AE9D-719F088F02EE}" srcOrd="0" destOrd="0" presId="urn:microsoft.com/office/officeart/2008/layout/VerticalCurvedList"/>
    <dgm:cxn modelId="{7F3FE02E-C90A-4D90-8CC2-13902FFE8E04}" type="presOf" srcId="{87B850EC-3C36-4852-936F-36791275D172}" destId="{368642D3-10B8-48B3-B886-8451E122809B}" srcOrd="0" destOrd="0" presId="urn:microsoft.com/office/officeart/2008/layout/VerticalCurvedList"/>
    <dgm:cxn modelId="{F3D27808-52C7-4A9E-BDD2-A5793491208F}" type="presOf" srcId="{341CD5A3-3D71-4408-ACAF-9575B5822CFD}" destId="{F7C4AD35-64D5-4D6A-9BD8-CDDEEFC2ADA8}" srcOrd="0" destOrd="0" presId="urn:microsoft.com/office/officeart/2008/layout/VerticalCurvedList"/>
    <dgm:cxn modelId="{EBFACAFB-3312-4E01-9A4D-C595B2405F3F}" srcId="{00649C18-1C4E-4085-BCE4-5BE1CD0F30E2}" destId="{87B850EC-3C36-4852-936F-36791275D172}" srcOrd="4" destOrd="0" parTransId="{62BD38BF-282A-42B9-8998-1784907736D5}" sibTransId="{3371AC26-6FB7-441D-AA99-53B96BF65028}"/>
    <dgm:cxn modelId="{86AA213A-0279-4B2C-9360-5DDFA6877A8B}" type="presParOf" srcId="{03EB1494-E6B8-450D-8053-1CAA4E45772C}" destId="{A4F20AEB-0FD8-426A-A4F6-407651CF4834}" srcOrd="0" destOrd="0" presId="urn:microsoft.com/office/officeart/2008/layout/VerticalCurvedList"/>
    <dgm:cxn modelId="{91159A91-781B-4EA0-AEF8-93BA7A4C5AE7}" type="presParOf" srcId="{A4F20AEB-0FD8-426A-A4F6-407651CF4834}" destId="{23FD2D43-68D4-436C-8E91-DC00AB293961}" srcOrd="0" destOrd="0" presId="urn:microsoft.com/office/officeart/2008/layout/VerticalCurvedList"/>
    <dgm:cxn modelId="{0F1045DF-2FCF-4071-AB5C-3FE1661BEAE1}" type="presParOf" srcId="{23FD2D43-68D4-436C-8E91-DC00AB293961}" destId="{2B51FC93-F7A2-4137-A959-6D0524052B20}" srcOrd="0" destOrd="0" presId="urn:microsoft.com/office/officeart/2008/layout/VerticalCurvedList"/>
    <dgm:cxn modelId="{20E83614-75C0-411A-8BD4-66FCF0E08C63}" type="presParOf" srcId="{23FD2D43-68D4-436C-8E91-DC00AB293961}" destId="{FE3587E6-CE55-49EF-8C47-FCE2E4057CF7}" srcOrd="1" destOrd="0" presId="urn:microsoft.com/office/officeart/2008/layout/VerticalCurvedList"/>
    <dgm:cxn modelId="{790224EA-0768-4C77-B68B-FCC25D80EB16}" type="presParOf" srcId="{23FD2D43-68D4-436C-8E91-DC00AB293961}" destId="{C6FA4D10-8285-4B10-9E39-CF5154465CD5}" srcOrd="2" destOrd="0" presId="urn:microsoft.com/office/officeart/2008/layout/VerticalCurvedList"/>
    <dgm:cxn modelId="{E4E736E7-318D-43AB-B1B9-09ABE1699B99}" type="presParOf" srcId="{23FD2D43-68D4-436C-8E91-DC00AB293961}" destId="{A12210BF-FA29-4E3B-9237-3C9D8E133B61}" srcOrd="3" destOrd="0" presId="urn:microsoft.com/office/officeart/2008/layout/VerticalCurvedList"/>
    <dgm:cxn modelId="{2A526767-E123-418E-888F-9EB7ACD06886}" type="presParOf" srcId="{A4F20AEB-0FD8-426A-A4F6-407651CF4834}" destId="{F7C4AD35-64D5-4D6A-9BD8-CDDEEFC2ADA8}" srcOrd="1" destOrd="0" presId="urn:microsoft.com/office/officeart/2008/layout/VerticalCurvedList"/>
    <dgm:cxn modelId="{E0C84322-0CE7-4ACA-B48D-6C67F6CC7B9E}" type="presParOf" srcId="{A4F20AEB-0FD8-426A-A4F6-407651CF4834}" destId="{442CD3B2-421A-4BFD-8940-0CF16D17BADA}" srcOrd="2" destOrd="0" presId="urn:microsoft.com/office/officeart/2008/layout/VerticalCurvedList"/>
    <dgm:cxn modelId="{531DC673-4A62-479A-976D-52B64281953A}" type="presParOf" srcId="{442CD3B2-421A-4BFD-8940-0CF16D17BADA}" destId="{6AF4AFE6-2005-4D9C-BA7F-C3A7D21B3A7D}" srcOrd="0" destOrd="0" presId="urn:microsoft.com/office/officeart/2008/layout/VerticalCurvedList"/>
    <dgm:cxn modelId="{77CF3CB9-7E8F-41E3-B424-BAA4D139BB8D}" type="presParOf" srcId="{A4F20AEB-0FD8-426A-A4F6-407651CF4834}" destId="{DFD5E1B6-C6A6-4954-AFB2-54449E6855DB}" srcOrd="3" destOrd="0" presId="urn:microsoft.com/office/officeart/2008/layout/VerticalCurvedList"/>
    <dgm:cxn modelId="{9F6C2AE7-4E32-45D9-9C21-59E1AC8C618B}" type="presParOf" srcId="{A4F20AEB-0FD8-426A-A4F6-407651CF4834}" destId="{7D37651A-791E-400D-987C-BCCE1478EB76}" srcOrd="4" destOrd="0" presId="urn:microsoft.com/office/officeart/2008/layout/VerticalCurvedList"/>
    <dgm:cxn modelId="{48B6C453-32D1-4216-9474-EAC31512F174}" type="presParOf" srcId="{7D37651A-791E-400D-987C-BCCE1478EB76}" destId="{2584EDB7-ADB8-4A65-B6E9-8A46878003FA}" srcOrd="0" destOrd="0" presId="urn:microsoft.com/office/officeart/2008/layout/VerticalCurvedList"/>
    <dgm:cxn modelId="{C8F2A437-8A0E-4192-A680-5A02A9D547C1}" type="presParOf" srcId="{A4F20AEB-0FD8-426A-A4F6-407651CF4834}" destId="{61725E6D-8917-425B-AE9D-719F088F02EE}" srcOrd="5" destOrd="0" presId="urn:microsoft.com/office/officeart/2008/layout/VerticalCurvedList"/>
    <dgm:cxn modelId="{B9C8504C-B0C2-4C3F-9C79-C8F93F26458D}" type="presParOf" srcId="{A4F20AEB-0FD8-426A-A4F6-407651CF4834}" destId="{D804710B-56D3-404A-AC3D-CE37D25F9D8D}" srcOrd="6" destOrd="0" presId="urn:microsoft.com/office/officeart/2008/layout/VerticalCurvedList"/>
    <dgm:cxn modelId="{EA1567DA-BBF6-46BC-9FCB-681F04DCAAEB}" type="presParOf" srcId="{D804710B-56D3-404A-AC3D-CE37D25F9D8D}" destId="{298C2C86-3DFB-4E82-B0F0-D5DC5599D98C}" srcOrd="0" destOrd="0" presId="urn:microsoft.com/office/officeart/2008/layout/VerticalCurvedList"/>
    <dgm:cxn modelId="{91082942-F2A2-4339-86A5-0638F69401DE}" type="presParOf" srcId="{A4F20AEB-0FD8-426A-A4F6-407651CF4834}" destId="{D7D78DCB-4C75-4081-A241-846A37B631F7}" srcOrd="7" destOrd="0" presId="urn:microsoft.com/office/officeart/2008/layout/VerticalCurvedList"/>
    <dgm:cxn modelId="{FABABBA9-E700-404D-BB47-F26F1FF05EA7}" type="presParOf" srcId="{A4F20AEB-0FD8-426A-A4F6-407651CF4834}" destId="{3BC766AC-78E6-411C-A7FD-46ECF2D48534}" srcOrd="8" destOrd="0" presId="urn:microsoft.com/office/officeart/2008/layout/VerticalCurvedList"/>
    <dgm:cxn modelId="{E39A4186-DE1B-42FB-A701-1EF5CE1C0369}" type="presParOf" srcId="{3BC766AC-78E6-411C-A7FD-46ECF2D48534}" destId="{C41FD9BD-3400-48BB-BE0F-3F48A2E1E4ED}" srcOrd="0" destOrd="0" presId="urn:microsoft.com/office/officeart/2008/layout/VerticalCurvedList"/>
    <dgm:cxn modelId="{66CD67CC-6500-46F6-9D76-1736D77CB752}" type="presParOf" srcId="{A4F20AEB-0FD8-426A-A4F6-407651CF4834}" destId="{368642D3-10B8-48B3-B886-8451E122809B}" srcOrd="9" destOrd="0" presId="urn:microsoft.com/office/officeart/2008/layout/VerticalCurvedList"/>
    <dgm:cxn modelId="{F9D27749-EFEB-4779-B73C-690ABC2C8A6E}" type="presParOf" srcId="{A4F20AEB-0FD8-426A-A4F6-407651CF4834}" destId="{55381EBF-21C1-4B12-9EC9-76430595296E}" srcOrd="10" destOrd="0" presId="urn:microsoft.com/office/officeart/2008/layout/VerticalCurvedList"/>
    <dgm:cxn modelId="{1F89F0B0-140D-4792-849A-297190FA5238}" type="presParOf" srcId="{55381EBF-21C1-4B12-9EC9-76430595296E}" destId="{82CE9AC1-E4EA-4FA3-84AE-01742BE8DFE3}" srcOrd="0" destOrd="0" presId="urn:microsoft.com/office/officeart/2008/layout/VerticalCurvedList"/>
    <dgm:cxn modelId="{609E9A95-95F1-4AC5-8BC1-22E3AD6E0266}" type="presParOf" srcId="{A4F20AEB-0FD8-426A-A4F6-407651CF4834}" destId="{72045D4C-C97D-4825-8FC6-BFE925F0B3B0}" srcOrd="11" destOrd="0" presId="urn:microsoft.com/office/officeart/2008/layout/VerticalCurvedList"/>
    <dgm:cxn modelId="{A3EE03A1-11C0-4AC5-9830-74F2A6F61F15}" type="presParOf" srcId="{A4F20AEB-0FD8-426A-A4F6-407651CF4834}" destId="{346152BF-9605-47C9-9A13-F892CDDEEE71}" srcOrd="12" destOrd="0" presId="urn:microsoft.com/office/officeart/2008/layout/VerticalCurvedList"/>
    <dgm:cxn modelId="{0169402E-D9B2-4042-9B62-CBFB87DDC369}" type="presParOf" srcId="{346152BF-9605-47C9-9A13-F892CDDEEE71}" destId="{E1E5AD28-CFAA-42CC-836A-8A400B0D32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FA8DD-ADC4-4570-A39F-A2E2D1B67A30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4012A3C-21B1-42AE-AD77-BA25E1A877AD}">
      <dgm:prSet phldrT="[Testo]"/>
      <dgm:spPr/>
      <dgm:t>
        <a:bodyPr/>
        <a:lstStyle/>
        <a:p>
          <a:r>
            <a:rPr lang="it-IT" dirty="0" smtClean="0"/>
            <a:t>Griglie regolari</a:t>
          </a:r>
          <a:endParaRPr lang="it-IT" dirty="0"/>
        </a:p>
      </dgm:t>
    </dgm:pt>
    <dgm:pt modelId="{7364A17A-04D0-41AD-92E3-85421F63D9F2}" type="parTrans" cxnId="{4D63EB0A-97F0-4E3C-9BDF-E90B9B6A997B}">
      <dgm:prSet/>
      <dgm:spPr/>
      <dgm:t>
        <a:bodyPr/>
        <a:lstStyle/>
        <a:p>
          <a:endParaRPr lang="it-IT"/>
        </a:p>
      </dgm:t>
    </dgm:pt>
    <dgm:pt modelId="{C5BDEDBD-E9A3-4537-A18B-84E1B99A3911}" type="sibTrans" cxnId="{4D63EB0A-97F0-4E3C-9BDF-E90B9B6A997B}">
      <dgm:prSet/>
      <dgm:spPr/>
      <dgm:t>
        <a:bodyPr/>
        <a:lstStyle/>
        <a:p>
          <a:endParaRPr lang="it-IT"/>
        </a:p>
      </dgm:t>
    </dgm:pt>
    <dgm:pt modelId="{735774B8-7A45-42DD-80A4-90C5760F0B66}">
      <dgm:prSet phldrT="[Testo]" custT="1"/>
      <dgm:spPr/>
      <dgm:t>
        <a:bodyPr/>
        <a:lstStyle/>
        <a:p>
          <a:r>
            <a:rPr lang="it-IT" sz="1400" dirty="0" smtClean="0"/>
            <a:t>Le griglie regolari sono una famiglia di partizioni del territorio in poligoni regolari (quadrati) previste dal Reg.(UE) n. 1089/2010. </a:t>
          </a:r>
          <a:endParaRPr lang="it-IT" sz="1400" dirty="0"/>
        </a:p>
      </dgm:t>
    </dgm:pt>
    <dgm:pt modelId="{045DCA40-A387-482D-B0C6-F08C56B720BC}" type="parTrans" cxnId="{8A856CFE-F96D-4AFB-A27E-D8E485FFD134}">
      <dgm:prSet/>
      <dgm:spPr/>
      <dgm:t>
        <a:bodyPr/>
        <a:lstStyle/>
        <a:p>
          <a:endParaRPr lang="it-IT"/>
        </a:p>
      </dgm:t>
    </dgm:pt>
    <dgm:pt modelId="{BDD99CC4-C491-40E0-A61A-7C7495744893}" type="sibTrans" cxnId="{8A856CFE-F96D-4AFB-A27E-D8E485FFD134}">
      <dgm:prSet/>
      <dgm:spPr/>
      <dgm:t>
        <a:bodyPr/>
        <a:lstStyle/>
        <a:p>
          <a:endParaRPr lang="it-IT"/>
        </a:p>
      </dgm:t>
    </dgm:pt>
    <dgm:pt modelId="{DA0F0E83-BD63-4F46-B878-03B28A37D6A1}">
      <dgm:prSet phldrT="[Testo]" custT="1"/>
      <dgm:spPr/>
      <dgm:t>
        <a:bodyPr/>
        <a:lstStyle/>
        <a:p>
          <a:r>
            <a:rPr lang="it-IT" sz="3200" dirty="0" smtClean="0"/>
            <a:t>Gerarchia</a:t>
          </a:r>
          <a:endParaRPr lang="it-IT" sz="3200" dirty="0"/>
        </a:p>
      </dgm:t>
    </dgm:pt>
    <dgm:pt modelId="{DAC2D9D2-0B20-4BEF-BABD-66EA2C85BD7D}" type="parTrans" cxnId="{13F3B1DA-11E4-4EEC-A4B9-15B9C5C30D82}">
      <dgm:prSet/>
      <dgm:spPr/>
      <dgm:t>
        <a:bodyPr/>
        <a:lstStyle/>
        <a:p>
          <a:endParaRPr lang="it-IT"/>
        </a:p>
      </dgm:t>
    </dgm:pt>
    <dgm:pt modelId="{58A7F5B1-536B-48AE-9A04-7EE3EF65197F}" type="sibTrans" cxnId="{13F3B1DA-11E4-4EEC-A4B9-15B9C5C30D82}">
      <dgm:prSet/>
      <dgm:spPr/>
      <dgm:t>
        <a:bodyPr/>
        <a:lstStyle/>
        <a:p>
          <a:endParaRPr lang="it-IT"/>
        </a:p>
      </dgm:t>
    </dgm:pt>
    <dgm:pt modelId="{7B54C01A-1C9B-46BF-A5B1-311108CDEA05}">
      <dgm:prSet phldrT="[Testo]" custT="1"/>
      <dgm:spPr/>
      <dgm:t>
        <a:bodyPr/>
        <a:lstStyle/>
        <a:p>
          <a:r>
            <a:rPr lang="it-IT" sz="1400" dirty="0" err="1" smtClean="0"/>
            <a:t>ll</a:t>
          </a:r>
          <a:r>
            <a:rPr lang="it-IT" sz="1400" dirty="0" smtClean="0"/>
            <a:t> regolamento prevede una suddivisione gerarchica del territorio. La suddivisione è  caratterizzata dalla dimensione del quadrato. Quelli previsti dalla normativa hanno lato 1m, 10m, 100m, 1.000m, 10.000m e 100.000m.</a:t>
          </a:r>
          <a:endParaRPr lang="it-IT" sz="1400" dirty="0"/>
        </a:p>
      </dgm:t>
    </dgm:pt>
    <dgm:pt modelId="{3F2A963B-4074-48CC-A460-D40E1A8B0C7F}" type="parTrans" cxnId="{F6A0B358-557D-4774-A8DE-9D409B84B775}">
      <dgm:prSet/>
      <dgm:spPr/>
      <dgm:t>
        <a:bodyPr/>
        <a:lstStyle/>
        <a:p>
          <a:endParaRPr lang="it-IT"/>
        </a:p>
      </dgm:t>
    </dgm:pt>
    <dgm:pt modelId="{F991269F-D66E-4D49-AC7A-D51B7347BA3F}" type="sibTrans" cxnId="{F6A0B358-557D-4774-A8DE-9D409B84B775}">
      <dgm:prSet/>
      <dgm:spPr/>
      <dgm:t>
        <a:bodyPr/>
        <a:lstStyle/>
        <a:p>
          <a:endParaRPr lang="it-IT"/>
        </a:p>
      </dgm:t>
    </dgm:pt>
    <dgm:pt modelId="{F928803D-C12B-4061-AE5E-A011451CFC5D}">
      <dgm:prSet phldrT="[Testo]" custT="1"/>
      <dgm:spPr/>
      <dgm:t>
        <a:bodyPr/>
        <a:lstStyle/>
        <a:p>
          <a:r>
            <a:rPr lang="it-IT" sz="3200" dirty="0" smtClean="0"/>
            <a:t>Griglia 1k</a:t>
          </a:r>
          <a:endParaRPr lang="it-IT" sz="3200" dirty="0"/>
        </a:p>
      </dgm:t>
    </dgm:pt>
    <dgm:pt modelId="{07BC8C80-FDC8-45A2-B91D-0329E48168CA}" type="parTrans" cxnId="{013115CC-8257-47DA-85C7-0485FA893A71}">
      <dgm:prSet/>
      <dgm:spPr/>
      <dgm:t>
        <a:bodyPr/>
        <a:lstStyle/>
        <a:p>
          <a:endParaRPr lang="it-IT"/>
        </a:p>
      </dgm:t>
    </dgm:pt>
    <dgm:pt modelId="{432ACB70-A388-4937-85BE-96AE94CD62E3}" type="sibTrans" cxnId="{013115CC-8257-47DA-85C7-0485FA893A71}">
      <dgm:prSet/>
      <dgm:spPr/>
      <dgm:t>
        <a:bodyPr/>
        <a:lstStyle/>
        <a:p>
          <a:endParaRPr lang="it-IT"/>
        </a:p>
      </dgm:t>
    </dgm:pt>
    <dgm:pt modelId="{85E0959A-49BE-44B7-A36B-2DDF6555AD81}">
      <dgm:prSet phldrT="[Testo]" custT="1"/>
      <dgm:spPr/>
      <dgm:t>
        <a:bodyPr/>
        <a:lstStyle/>
        <a:p>
          <a:r>
            <a:rPr lang="it-IT" sz="1400" dirty="0" smtClean="0"/>
            <a:t>Attualmente, la griglia di maggior rilievo dal punto di vista della statistica ufficiale è quella a 1km.</a:t>
          </a:r>
          <a:endParaRPr lang="it-IT" sz="1400" dirty="0"/>
        </a:p>
      </dgm:t>
    </dgm:pt>
    <dgm:pt modelId="{962ABCE8-D66F-49A0-A6EC-AD21DFDBDDE6}" type="parTrans" cxnId="{027FE188-CBF2-425B-B662-2BCDEC8E8538}">
      <dgm:prSet/>
      <dgm:spPr/>
      <dgm:t>
        <a:bodyPr/>
        <a:lstStyle/>
        <a:p>
          <a:endParaRPr lang="it-IT"/>
        </a:p>
      </dgm:t>
    </dgm:pt>
    <dgm:pt modelId="{F04D9FA6-660E-4D73-8686-B8181A6D0997}" type="sibTrans" cxnId="{027FE188-CBF2-425B-B662-2BCDEC8E8538}">
      <dgm:prSet/>
      <dgm:spPr/>
      <dgm:t>
        <a:bodyPr/>
        <a:lstStyle/>
        <a:p>
          <a:endParaRPr lang="it-IT"/>
        </a:p>
      </dgm:t>
    </dgm:pt>
    <dgm:pt modelId="{051B8007-B9AF-451F-81F0-A35557FF3B74}">
      <dgm:prSet custT="1"/>
      <dgm:spPr/>
      <dgm:t>
        <a:bodyPr/>
        <a:lstStyle/>
        <a:p>
          <a:r>
            <a:rPr lang="it-IT" sz="1400" dirty="0" smtClean="0"/>
            <a:t>L’insieme delle griglie deve </a:t>
          </a:r>
          <a:r>
            <a:rPr lang="it-IT" sz="1400" smtClean="0"/>
            <a:t>essere utilizzato </a:t>
          </a:r>
          <a:r>
            <a:rPr lang="it-IT" sz="1400" dirty="0" smtClean="0"/>
            <a:t>per l'analisi territoriale e la comunicazione a livello paneuropeo secondo quanto previsto dalla direttiva INSPIRE .</a:t>
          </a:r>
        </a:p>
      </dgm:t>
    </dgm:pt>
    <dgm:pt modelId="{9832AC7F-B0E0-46A8-81D2-6BC49B7A3541}" type="parTrans" cxnId="{2207C48E-07C6-4A05-ACF4-5FA87A8D0E84}">
      <dgm:prSet/>
      <dgm:spPr/>
      <dgm:t>
        <a:bodyPr/>
        <a:lstStyle/>
        <a:p>
          <a:endParaRPr lang="it-IT"/>
        </a:p>
      </dgm:t>
    </dgm:pt>
    <dgm:pt modelId="{5A54AECC-4C6F-4FCB-886E-7DFC49DF3F61}" type="sibTrans" cxnId="{2207C48E-07C6-4A05-ACF4-5FA87A8D0E84}">
      <dgm:prSet/>
      <dgm:spPr/>
      <dgm:t>
        <a:bodyPr/>
        <a:lstStyle/>
        <a:p>
          <a:endParaRPr lang="it-IT"/>
        </a:p>
      </dgm:t>
    </dgm:pt>
    <dgm:pt modelId="{FDB2533A-6D68-4391-A088-FF80EDB71A77}">
      <dgm:prSet custT="1"/>
      <dgm:spPr/>
      <dgm:t>
        <a:bodyPr/>
        <a:lstStyle/>
        <a:p>
          <a:r>
            <a:rPr lang="it-IT" sz="1400" dirty="0" smtClean="0"/>
            <a:t>La griglia 1k  è stata inserita come nuovo elemento di riferimento territoriale nella proposta di revisione del regolamento NUTS (proposta di regolamento TERCET). </a:t>
          </a:r>
          <a:endParaRPr lang="it-IT" sz="1400" dirty="0"/>
        </a:p>
      </dgm:t>
    </dgm:pt>
    <dgm:pt modelId="{3005236E-817E-4719-A90A-FF7E417AD429}" type="parTrans" cxnId="{8F39A117-86DA-4A6F-AE65-B1CA7FDA8F2A}">
      <dgm:prSet/>
      <dgm:spPr/>
      <dgm:t>
        <a:bodyPr/>
        <a:lstStyle/>
        <a:p>
          <a:endParaRPr lang="it-IT"/>
        </a:p>
      </dgm:t>
    </dgm:pt>
    <dgm:pt modelId="{90E610D6-BD39-4BDC-9D5B-53DE85D98CBF}" type="sibTrans" cxnId="{8F39A117-86DA-4A6F-AE65-B1CA7FDA8F2A}">
      <dgm:prSet/>
      <dgm:spPr/>
      <dgm:t>
        <a:bodyPr/>
        <a:lstStyle/>
        <a:p>
          <a:endParaRPr lang="it-IT"/>
        </a:p>
      </dgm:t>
    </dgm:pt>
    <dgm:pt modelId="{2D67A439-4DC5-4F2B-BB0B-2CA2C0A39C57}">
      <dgm:prSet custT="1"/>
      <dgm:spPr/>
      <dgm:t>
        <a:bodyPr/>
        <a:lstStyle/>
        <a:p>
          <a:endParaRPr lang="it-IT" sz="1400" dirty="0"/>
        </a:p>
      </dgm:t>
    </dgm:pt>
    <dgm:pt modelId="{E9ECE9DE-CCB4-42C5-BF0D-3E8E02E9E011}" type="parTrans" cxnId="{6871CD2E-DCCC-43F6-B569-AB01596D18E6}">
      <dgm:prSet/>
      <dgm:spPr/>
      <dgm:t>
        <a:bodyPr/>
        <a:lstStyle/>
        <a:p>
          <a:endParaRPr lang="it-IT"/>
        </a:p>
      </dgm:t>
    </dgm:pt>
    <dgm:pt modelId="{290CC7FC-0111-46B1-8C5A-320F027597D3}" type="sibTrans" cxnId="{6871CD2E-DCCC-43F6-B569-AB01596D18E6}">
      <dgm:prSet/>
      <dgm:spPr/>
      <dgm:t>
        <a:bodyPr/>
        <a:lstStyle/>
        <a:p>
          <a:endParaRPr lang="it-IT"/>
        </a:p>
      </dgm:t>
    </dgm:pt>
    <dgm:pt modelId="{DBBD2C1F-7E59-4776-838E-1557C437FC85}" type="pres">
      <dgm:prSet presAssocID="{80FFA8DD-ADC4-4570-A39F-A2E2D1B67A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486FA9A-94A6-46EC-9786-4CCEE3961C82}" type="pres">
      <dgm:prSet presAssocID="{34012A3C-21B1-42AE-AD77-BA25E1A877AD}" presName="compositeNode" presStyleCnt="0">
        <dgm:presLayoutVars>
          <dgm:bulletEnabled val="1"/>
        </dgm:presLayoutVars>
      </dgm:prSet>
      <dgm:spPr/>
    </dgm:pt>
    <dgm:pt modelId="{2D04FF29-BD20-4D52-BB93-21D82A10C6B5}" type="pres">
      <dgm:prSet presAssocID="{34012A3C-21B1-42AE-AD77-BA25E1A877AD}" presName="bgRect" presStyleLbl="node1" presStyleIdx="0" presStyleCnt="3"/>
      <dgm:spPr/>
      <dgm:t>
        <a:bodyPr/>
        <a:lstStyle/>
        <a:p>
          <a:endParaRPr lang="it-IT"/>
        </a:p>
      </dgm:t>
    </dgm:pt>
    <dgm:pt modelId="{CB21C2CE-BEB1-40B9-A63A-2B3DC960688E}" type="pres">
      <dgm:prSet presAssocID="{34012A3C-21B1-42AE-AD77-BA25E1A877A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E75FFF-EC7D-432D-90C3-B1AE0A60534F}" type="pres">
      <dgm:prSet presAssocID="{34012A3C-21B1-42AE-AD77-BA25E1A877A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8A5224-0138-4A66-BCD8-8D3E7D389A26}" type="pres">
      <dgm:prSet presAssocID="{C5BDEDBD-E9A3-4537-A18B-84E1B99A3911}" presName="hSp" presStyleCnt="0"/>
      <dgm:spPr/>
    </dgm:pt>
    <dgm:pt modelId="{6CE48A75-6DA5-42CB-AE97-B4D37DADE64B}" type="pres">
      <dgm:prSet presAssocID="{C5BDEDBD-E9A3-4537-A18B-84E1B99A3911}" presName="vProcSp" presStyleCnt="0"/>
      <dgm:spPr/>
    </dgm:pt>
    <dgm:pt modelId="{3ABFAAD4-FD8B-4DF0-89F0-834D447326BE}" type="pres">
      <dgm:prSet presAssocID="{C5BDEDBD-E9A3-4537-A18B-84E1B99A3911}" presName="vSp1" presStyleCnt="0"/>
      <dgm:spPr/>
    </dgm:pt>
    <dgm:pt modelId="{F639E0D5-5A71-4070-A378-404BF1DEB71A}" type="pres">
      <dgm:prSet presAssocID="{C5BDEDBD-E9A3-4537-A18B-84E1B99A3911}" presName="simulatedConn" presStyleLbl="solidFgAcc1" presStyleIdx="0" presStyleCnt="2"/>
      <dgm:spPr/>
    </dgm:pt>
    <dgm:pt modelId="{DEDB1C07-DA5D-46CD-834C-B8BD3848FA0F}" type="pres">
      <dgm:prSet presAssocID="{C5BDEDBD-E9A3-4537-A18B-84E1B99A3911}" presName="vSp2" presStyleCnt="0"/>
      <dgm:spPr/>
    </dgm:pt>
    <dgm:pt modelId="{E91DCCF0-3BF6-487F-9007-B0A56CFE848F}" type="pres">
      <dgm:prSet presAssocID="{C5BDEDBD-E9A3-4537-A18B-84E1B99A3911}" presName="sibTrans" presStyleCnt="0"/>
      <dgm:spPr/>
    </dgm:pt>
    <dgm:pt modelId="{DEAA9674-22FE-496A-AE29-E3F997D05A6E}" type="pres">
      <dgm:prSet presAssocID="{DA0F0E83-BD63-4F46-B878-03B28A37D6A1}" presName="compositeNode" presStyleCnt="0">
        <dgm:presLayoutVars>
          <dgm:bulletEnabled val="1"/>
        </dgm:presLayoutVars>
      </dgm:prSet>
      <dgm:spPr/>
    </dgm:pt>
    <dgm:pt modelId="{23966E36-720C-4EC8-BCE8-AD6CB2BA4DA4}" type="pres">
      <dgm:prSet presAssocID="{DA0F0E83-BD63-4F46-B878-03B28A37D6A1}" presName="bgRect" presStyleLbl="node1" presStyleIdx="1" presStyleCnt="3"/>
      <dgm:spPr/>
      <dgm:t>
        <a:bodyPr/>
        <a:lstStyle/>
        <a:p>
          <a:endParaRPr lang="it-IT"/>
        </a:p>
      </dgm:t>
    </dgm:pt>
    <dgm:pt modelId="{FC94C80D-2EC7-491F-BE52-E6F1E80ECFE9}" type="pres">
      <dgm:prSet presAssocID="{DA0F0E83-BD63-4F46-B878-03B28A37D6A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8A5613-A900-4DAD-9809-E0BAF057125F}" type="pres">
      <dgm:prSet presAssocID="{DA0F0E83-BD63-4F46-B878-03B28A37D6A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E40C4F-1898-4061-BF54-B360FF0034FD}" type="pres">
      <dgm:prSet presAssocID="{58A7F5B1-536B-48AE-9A04-7EE3EF65197F}" presName="hSp" presStyleCnt="0"/>
      <dgm:spPr/>
    </dgm:pt>
    <dgm:pt modelId="{0485D125-9909-4182-8BFF-DE4D8508F784}" type="pres">
      <dgm:prSet presAssocID="{58A7F5B1-536B-48AE-9A04-7EE3EF65197F}" presName="vProcSp" presStyleCnt="0"/>
      <dgm:spPr/>
    </dgm:pt>
    <dgm:pt modelId="{D0AFFB76-5A7C-43B4-932D-3D468C292181}" type="pres">
      <dgm:prSet presAssocID="{58A7F5B1-536B-48AE-9A04-7EE3EF65197F}" presName="vSp1" presStyleCnt="0"/>
      <dgm:spPr/>
    </dgm:pt>
    <dgm:pt modelId="{7A67ABF7-561A-4F92-ADD7-69CB5F26D670}" type="pres">
      <dgm:prSet presAssocID="{58A7F5B1-536B-48AE-9A04-7EE3EF65197F}" presName="simulatedConn" presStyleLbl="solidFgAcc1" presStyleIdx="1" presStyleCnt="2"/>
      <dgm:spPr/>
    </dgm:pt>
    <dgm:pt modelId="{7CE638AD-FD0D-40E1-BFE8-3054A741DB50}" type="pres">
      <dgm:prSet presAssocID="{58A7F5B1-536B-48AE-9A04-7EE3EF65197F}" presName="vSp2" presStyleCnt="0"/>
      <dgm:spPr/>
    </dgm:pt>
    <dgm:pt modelId="{4E3F1585-EB55-449F-9D07-4E8D7F48FC7C}" type="pres">
      <dgm:prSet presAssocID="{58A7F5B1-536B-48AE-9A04-7EE3EF65197F}" presName="sibTrans" presStyleCnt="0"/>
      <dgm:spPr/>
    </dgm:pt>
    <dgm:pt modelId="{690BDC5A-5035-4400-B2E0-4FB6E86D074C}" type="pres">
      <dgm:prSet presAssocID="{F928803D-C12B-4061-AE5E-A011451CFC5D}" presName="compositeNode" presStyleCnt="0">
        <dgm:presLayoutVars>
          <dgm:bulletEnabled val="1"/>
        </dgm:presLayoutVars>
      </dgm:prSet>
      <dgm:spPr/>
    </dgm:pt>
    <dgm:pt modelId="{E1853BD0-3679-48A0-96B2-AA675DAB347A}" type="pres">
      <dgm:prSet presAssocID="{F928803D-C12B-4061-AE5E-A011451CFC5D}" presName="bgRect" presStyleLbl="node1" presStyleIdx="2" presStyleCnt="3" custLinFactNeighborX="23" custLinFactNeighborY="-325"/>
      <dgm:spPr/>
      <dgm:t>
        <a:bodyPr/>
        <a:lstStyle/>
        <a:p>
          <a:endParaRPr lang="it-IT"/>
        </a:p>
      </dgm:t>
    </dgm:pt>
    <dgm:pt modelId="{7A3FBA56-59CC-442B-A02A-A5FC846B3D38}" type="pres">
      <dgm:prSet presAssocID="{F928803D-C12B-4061-AE5E-A011451CFC5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E3D587-B15E-4CF6-B12F-B1489252A0C8}" type="pres">
      <dgm:prSet presAssocID="{F928803D-C12B-4061-AE5E-A011451CFC5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B064C57-9135-4D22-9ADA-A31A7E8C2E68}" type="presOf" srcId="{7B54C01A-1C9B-46BF-A5B1-311108CDEA05}" destId="{B08A5613-A900-4DAD-9809-E0BAF057125F}" srcOrd="0" destOrd="0" presId="urn:microsoft.com/office/officeart/2005/8/layout/hProcess7"/>
    <dgm:cxn modelId="{13F3B1DA-11E4-4EEC-A4B9-15B9C5C30D82}" srcId="{80FFA8DD-ADC4-4570-A39F-A2E2D1B67A30}" destId="{DA0F0E83-BD63-4F46-B878-03B28A37D6A1}" srcOrd="1" destOrd="0" parTransId="{DAC2D9D2-0B20-4BEF-BABD-66EA2C85BD7D}" sibTransId="{58A7F5B1-536B-48AE-9A04-7EE3EF65197F}"/>
    <dgm:cxn modelId="{8F39A117-86DA-4A6F-AE65-B1CA7FDA8F2A}" srcId="{F928803D-C12B-4061-AE5E-A011451CFC5D}" destId="{FDB2533A-6D68-4391-A088-FF80EDB71A77}" srcOrd="1" destOrd="0" parTransId="{3005236E-817E-4719-A90A-FF7E417AD429}" sibTransId="{90E610D6-BD39-4BDC-9D5B-53DE85D98CBF}"/>
    <dgm:cxn modelId="{B26528E5-F865-4112-BFC3-3B85EF6FA62F}" type="presOf" srcId="{051B8007-B9AF-451F-81F0-A35557FF3B74}" destId="{69E75FFF-EC7D-432D-90C3-B1AE0A60534F}" srcOrd="0" destOrd="1" presId="urn:microsoft.com/office/officeart/2005/8/layout/hProcess7"/>
    <dgm:cxn modelId="{C63583C8-8514-42CF-9B2E-0F9B68872C67}" type="presOf" srcId="{735774B8-7A45-42DD-80A4-90C5760F0B66}" destId="{69E75FFF-EC7D-432D-90C3-B1AE0A60534F}" srcOrd="0" destOrd="0" presId="urn:microsoft.com/office/officeart/2005/8/layout/hProcess7"/>
    <dgm:cxn modelId="{027FE188-CBF2-425B-B662-2BCDEC8E8538}" srcId="{F928803D-C12B-4061-AE5E-A011451CFC5D}" destId="{85E0959A-49BE-44B7-A36B-2DDF6555AD81}" srcOrd="0" destOrd="0" parTransId="{962ABCE8-D66F-49A0-A6EC-AD21DFDBDDE6}" sibTransId="{F04D9FA6-660E-4D73-8686-B8181A6D0997}"/>
    <dgm:cxn modelId="{D90C8D49-2430-44FC-989A-3ABD776D6A47}" type="presOf" srcId="{34012A3C-21B1-42AE-AD77-BA25E1A877AD}" destId="{CB21C2CE-BEB1-40B9-A63A-2B3DC960688E}" srcOrd="1" destOrd="0" presId="urn:microsoft.com/office/officeart/2005/8/layout/hProcess7"/>
    <dgm:cxn modelId="{A2469577-325A-4C43-B9E0-827721044630}" type="presOf" srcId="{34012A3C-21B1-42AE-AD77-BA25E1A877AD}" destId="{2D04FF29-BD20-4D52-BB93-21D82A10C6B5}" srcOrd="0" destOrd="0" presId="urn:microsoft.com/office/officeart/2005/8/layout/hProcess7"/>
    <dgm:cxn modelId="{6943B590-ADF0-4886-A312-4B6037EF6DC0}" type="presOf" srcId="{F928803D-C12B-4061-AE5E-A011451CFC5D}" destId="{7A3FBA56-59CC-442B-A02A-A5FC846B3D38}" srcOrd="1" destOrd="0" presId="urn:microsoft.com/office/officeart/2005/8/layout/hProcess7"/>
    <dgm:cxn modelId="{8A856CFE-F96D-4AFB-A27E-D8E485FFD134}" srcId="{34012A3C-21B1-42AE-AD77-BA25E1A877AD}" destId="{735774B8-7A45-42DD-80A4-90C5760F0B66}" srcOrd="0" destOrd="0" parTransId="{045DCA40-A387-482D-B0C6-F08C56B720BC}" sibTransId="{BDD99CC4-C491-40E0-A61A-7C7495744893}"/>
    <dgm:cxn modelId="{F6A0B358-557D-4774-A8DE-9D409B84B775}" srcId="{DA0F0E83-BD63-4F46-B878-03B28A37D6A1}" destId="{7B54C01A-1C9B-46BF-A5B1-311108CDEA05}" srcOrd="0" destOrd="0" parTransId="{3F2A963B-4074-48CC-A460-D40E1A8B0C7F}" sibTransId="{F991269F-D66E-4D49-AC7A-D51B7347BA3F}"/>
    <dgm:cxn modelId="{DA6523CD-6F4D-4730-AFEC-3EE844853A58}" type="presOf" srcId="{FDB2533A-6D68-4391-A088-FF80EDB71A77}" destId="{2FE3D587-B15E-4CF6-B12F-B1489252A0C8}" srcOrd="0" destOrd="1" presId="urn:microsoft.com/office/officeart/2005/8/layout/hProcess7"/>
    <dgm:cxn modelId="{013115CC-8257-47DA-85C7-0485FA893A71}" srcId="{80FFA8DD-ADC4-4570-A39F-A2E2D1B67A30}" destId="{F928803D-C12B-4061-AE5E-A011451CFC5D}" srcOrd="2" destOrd="0" parTransId="{07BC8C80-FDC8-45A2-B91D-0329E48168CA}" sibTransId="{432ACB70-A388-4937-85BE-96AE94CD62E3}"/>
    <dgm:cxn modelId="{6871CD2E-DCCC-43F6-B569-AB01596D18E6}" srcId="{F928803D-C12B-4061-AE5E-A011451CFC5D}" destId="{2D67A439-4DC5-4F2B-BB0B-2CA2C0A39C57}" srcOrd="2" destOrd="0" parTransId="{E9ECE9DE-CCB4-42C5-BF0D-3E8E02E9E011}" sibTransId="{290CC7FC-0111-46B1-8C5A-320F027597D3}"/>
    <dgm:cxn modelId="{4D63EB0A-97F0-4E3C-9BDF-E90B9B6A997B}" srcId="{80FFA8DD-ADC4-4570-A39F-A2E2D1B67A30}" destId="{34012A3C-21B1-42AE-AD77-BA25E1A877AD}" srcOrd="0" destOrd="0" parTransId="{7364A17A-04D0-41AD-92E3-85421F63D9F2}" sibTransId="{C5BDEDBD-E9A3-4537-A18B-84E1B99A3911}"/>
    <dgm:cxn modelId="{63AE5EAE-E3F1-4A7E-A9D7-69D4F5A52015}" type="presOf" srcId="{DA0F0E83-BD63-4F46-B878-03B28A37D6A1}" destId="{FC94C80D-2EC7-491F-BE52-E6F1E80ECFE9}" srcOrd="1" destOrd="0" presId="urn:microsoft.com/office/officeart/2005/8/layout/hProcess7"/>
    <dgm:cxn modelId="{4470B41E-F5E0-48C5-9E58-85EAFF18510B}" type="presOf" srcId="{DA0F0E83-BD63-4F46-B878-03B28A37D6A1}" destId="{23966E36-720C-4EC8-BCE8-AD6CB2BA4DA4}" srcOrd="0" destOrd="0" presId="urn:microsoft.com/office/officeart/2005/8/layout/hProcess7"/>
    <dgm:cxn modelId="{CA439106-D1C8-44F6-98F6-088F2E657CF7}" type="presOf" srcId="{80FFA8DD-ADC4-4570-A39F-A2E2D1B67A30}" destId="{DBBD2C1F-7E59-4776-838E-1557C437FC85}" srcOrd="0" destOrd="0" presId="urn:microsoft.com/office/officeart/2005/8/layout/hProcess7"/>
    <dgm:cxn modelId="{2207C48E-07C6-4A05-ACF4-5FA87A8D0E84}" srcId="{34012A3C-21B1-42AE-AD77-BA25E1A877AD}" destId="{051B8007-B9AF-451F-81F0-A35557FF3B74}" srcOrd="1" destOrd="0" parTransId="{9832AC7F-B0E0-46A8-81D2-6BC49B7A3541}" sibTransId="{5A54AECC-4C6F-4FCB-886E-7DFC49DF3F61}"/>
    <dgm:cxn modelId="{6887A24B-2BF2-45F4-A8CD-640729E44A1F}" type="presOf" srcId="{F928803D-C12B-4061-AE5E-A011451CFC5D}" destId="{E1853BD0-3679-48A0-96B2-AA675DAB347A}" srcOrd="0" destOrd="0" presId="urn:microsoft.com/office/officeart/2005/8/layout/hProcess7"/>
    <dgm:cxn modelId="{155DE8E7-D888-40A8-A641-B75DC87576D5}" type="presOf" srcId="{2D67A439-4DC5-4F2B-BB0B-2CA2C0A39C57}" destId="{2FE3D587-B15E-4CF6-B12F-B1489252A0C8}" srcOrd="0" destOrd="2" presId="urn:microsoft.com/office/officeart/2005/8/layout/hProcess7"/>
    <dgm:cxn modelId="{90A0896F-A198-49D8-96F2-C91F60AEAB54}" type="presOf" srcId="{85E0959A-49BE-44B7-A36B-2DDF6555AD81}" destId="{2FE3D587-B15E-4CF6-B12F-B1489252A0C8}" srcOrd="0" destOrd="0" presId="urn:microsoft.com/office/officeart/2005/8/layout/hProcess7"/>
    <dgm:cxn modelId="{DC550AB6-F99C-4808-A353-085D41E728D7}" type="presParOf" srcId="{DBBD2C1F-7E59-4776-838E-1557C437FC85}" destId="{C486FA9A-94A6-46EC-9786-4CCEE3961C82}" srcOrd="0" destOrd="0" presId="urn:microsoft.com/office/officeart/2005/8/layout/hProcess7"/>
    <dgm:cxn modelId="{EF2E66BB-D3F2-4C04-9AB1-B626DCF2D243}" type="presParOf" srcId="{C486FA9A-94A6-46EC-9786-4CCEE3961C82}" destId="{2D04FF29-BD20-4D52-BB93-21D82A10C6B5}" srcOrd="0" destOrd="0" presId="urn:microsoft.com/office/officeart/2005/8/layout/hProcess7"/>
    <dgm:cxn modelId="{A0F9A1E6-8097-427B-92A1-711A551CA955}" type="presParOf" srcId="{C486FA9A-94A6-46EC-9786-4CCEE3961C82}" destId="{CB21C2CE-BEB1-40B9-A63A-2B3DC960688E}" srcOrd="1" destOrd="0" presId="urn:microsoft.com/office/officeart/2005/8/layout/hProcess7"/>
    <dgm:cxn modelId="{AEFA52E6-44B4-44B7-A004-9CA9CF6D49A4}" type="presParOf" srcId="{C486FA9A-94A6-46EC-9786-4CCEE3961C82}" destId="{69E75FFF-EC7D-432D-90C3-B1AE0A60534F}" srcOrd="2" destOrd="0" presId="urn:microsoft.com/office/officeart/2005/8/layout/hProcess7"/>
    <dgm:cxn modelId="{4A17D219-71F5-4C4B-91D7-B013B23928A4}" type="presParOf" srcId="{DBBD2C1F-7E59-4776-838E-1557C437FC85}" destId="{D18A5224-0138-4A66-BCD8-8D3E7D389A26}" srcOrd="1" destOrd="0" presId="urn:microsoft.com/office/officeart/2005/8/layout/hProcess7"/>
    <dgm:cxn modelId="{1AB368A8-7E0F-402C-ADBA-0B5BB197ABE5}" type="presParOf" srcId="{DBBD2C1F-7E59-4776-838E-1557C437FC85}" destId="{6CE48A75-6DA5-42CB-AE97-B4D37DADE64B}" srcOrd="2" destOrd="0" presId="urn:microsoft.com/office/officeart/2005/8/layout/hProcess7"/>
    <dgm:cxn modelId="{47ABE914-D23F-4B85-9399-79814B0C3488}" type="presParOf" srcId="{6CE48A75-6DA5-42CB-AE97-B4D37DADE64B}" destId="{3ABFAAD4-FD8B-4DF0-89F0-834D447326BE}" srcOrd="0" destOrd="0" presId="urn:microsoft.com/office/officeart/2005/8/layout/hProcess7"/>
    <dgm:cxn modelId="{295EC790-353C-4D2F-B8E1-CFFBBE3D6FB4}" type="presParOf" srcId="{6CE48A75-6DA5-42CB-AE97-B4D37DADE64B}" destId="{F639E0D5-5A71-4070-A378-404BF1DEB71A}" srcOrd="1" destOrd="0" presId="urn:microsoft.com/office/officeart/2005/8/layout/hProcess7"/>
    <dgm:cxn modelId="{D818C9ED-B4BA-400B-94F7-E93C912394BB}" type="presParOf" srcId="{6CE48A75-6DA5-42CB-AE97-B4D37DADE64B}" destId="{DEDB1C07-DA5D-46CD-834C-B8BD3848FA0F}" srcOrd="2" destOrd="0" presId="urn:microsoft.com/office/officeart/2005/8/layout/hProcess7"/>
    <dgm:cxn modelId="{4838372C-DD03-4DB9-9BCA-B546C4A6A85A}" type="presParOf" srcId="{DBBD2C1F-7E59-4776-838E-1557C437FC85}" destId="{E91DCCF0-3BF6-487F-9007-B0A56CFE848F}" srcOrd="3" destOrd="0" presId="urn:microsoft.com/office/officeart/2005/8/layout/hProcess7"/>
    <dgm:cxn modelId="{2F4A9329-FFC5-4651-BFE7-36E9764E4DF5}" type="presParOf" srcId="{DBBD2C1F-7E59-4776-838E-1557C437FC85}" destId="{DEAA9674-22FE-496A-AE29-E3F997D05A6E}" srcOrd="4" destOrd="0" presId="urn:microsoft.com/office/officeart/2005/8/layout/hProcess7"/>
    <dgm:cxn modelId="{9406FADE-8BAA-4921-BDDB-1786E3F6FC2E}" type="presParOf" srcId="{DEAA9674-22FE-496A-AE29-E3F997D05A6E}" destId="{23966E36-720C-4EC8-BCE8-AD6CB2BA4DA4}" srcOrd="0" destOrd="0" presId="urn:microsoft.com/office/officeart/2005/8/layout/hProcess7"/>
    <dgm:cxn modelId="{BAED62F7-4323-44D8-BF38-341CD05C8444}" type="presParOf" srcId="{DEAA9674-22FE-496A-AE29-E3F997D05A6E}" destId="{FC94C80D-2EC7-491F-BE52-E6F1E80ECFE9}" srcOrd="1" destOrd="0" presId="urn:microsoft.com/office/officeart/2005/8/layout/hProcess7"/>
    <dgm:cxn modelId="{ECECC2FA-77E1-4BE6-9270-8B7E6039CDEF}" type="presParOf" srcId="{DEAA9674-22FE-496A-AE29-E3F997D05A6E}" destId="{B08A5613-A900-4DAD-9809-E0BAF057125F}" srcOrd="2" destOrd="0" presId="urn:microsoft.com/office/officeart/2005/8/layout/hProcess7"/>
    <dgm:cxn modelId="{85CCD99F-AD1B-4827-9F95-628549B24CA4}" type="presParOf" srcId="{DBBD2C1F-7E59-4776-838E-1557C437FC85}" destId="{47E40C4F-1898-4061-BF54-B360FF0034FD}" srcOrd="5" destOrd="0" presId="urn:microsoft.com/office/officeart/2005/8/layout/hProcess7"/>
    <dgm:cxn modelId="{A87D9C6C-57F1-4A96-BFB9-FC9390B0DF34}" type="presParOf" srcId="{DBBD2C1F-7E59-4776-838E-1557C437FC85}" destId="{0485D125-9909-4182-8BFF-DE4D8508F784}" srcOrd="6" destOrd="0" presId="urn:microsoft.com/office/officeart/2005/8/layout/hProcess7"/>
    <dgm:cxn modelId="{0C63B4D0-C02E-4254-9EE9-710B55D427DF}" type="presParOf" srcId="{0485D125-9909-4182-8BFF-DE4D8508F784}" destId="{D0AFFB76-5A7C-43B4-932D-3D468C292181}" srcOrd="0" destOrd="0" presId="urn:microsoft.com/office/officeart/2005/8/layout/hProcess7"/>
    <dgm:cxn modelId="{3C488057-CAC8-437B-97C8-BCA9AFED6A4D}" type="presParOf" srcId="{0485D125-9909-4182-8BFF-DE4D8508F784}" destId="{7A67ABF7-561A-4F92-ADD7-69CB5F26D670}" srcOrd="1" destOrd="0" presId="urn:microsoft.com/office/officeart/2005/8/layout/hProcess7"/>
    <dgm:cxn modelId="{2F10FF1D-F063-492E-BAEC-B10FB1E1AA0C}" type="presParOf" srcId="{0485D125-9909-4182-8BFF-DE4D8508F784}" destId="{7CE638AD-FD0D-40E1-BFE8-3054A741DB50}" srcOrd="2" destOrd="0" presId="urn:microsoft.com/office/officeart/2005/8/layout/hProcess7"/>
    <dgm:cxn modelId="{5D17571B-CCE1-4B52-8A51-0B9A2FD3A65F}" type="presParOf" srcId="{DBBD2C1F-7E59-4776-838E-1557C437FC85}" destId="{4E3F1585-EB55-449F-9D07-4E8D7F48FC7C}" srcOrd="7" destOrd="0" presId="urn:microsoft.com/office/officeart/2005/8/layout/hProcess7"/>
    <dgm:cxn modelId="{3BF874B4-9596-482C-86E7-84A2320242E9}" type="presParOf" srcId="{DBBD2C1F-7E59-4776-838E-1557C437FC85}" destId="{690BDC5A-5035-4400-B2E0-4FB6E86D074C}" srcOrd="8" destOrd="0" presId="urn:microsoft.com/office/officeart/2005/8/layout/hProcess7"/>
    <dgm:cxn modelId="{D0CF2DFD-2583-43C3-A3B3-CA87C628E863}" type="presParOf" srcId="{690BDC5A-5035-4400-B2E0-4FB6E86D074C}" destId="{E1853BD0-3679-48A0-96B2-AA675DAB347A}" srcOrd="0" destOrd="0" presId="urn:microsoft.com/office/officeart/2005/8/layout/hProcess7"/>
    <dgm:cxn modelId="{7C75E220-CA8B-4917-B3CD-095D4ADA57A0}" type="presParOf" srcId="{690BDC5A-5035-4400-B2E0-4FB6E86D074C}" destId="{7A3FBA56-59CC-442B-A02A-A5FC846B3D38}" srcOrd="1" destOrd="0" presId="urn:microsoft.com/office/officeart/2005/8/layout/hProcess7"/>
    <dgm:cxn modelId="{77F7310C-4045-45BD-AA64-1A8E1122F6AD}" type="presParOf" srcId="{690BDC5A-5035-4400-B2E0-4FB6E86D074C}" destId="{2FE3D587-B15E-4CF6-B12F-B1489252A0C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DFA10E-B6ED-4826-A446-C5C6AE66B482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43E467B9-B764-403E-8831-714E7AF61A77}">
      <dgm:prSet phldrT="[Tes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0" i="0" dirty="0" smtClean="0"/>
            <a:t>Total population</a:t>
          </a:r>
          <a:endParaRPr lang="it-IT" dirty="0"/>
        </a:p>
      </dgm:t>
    </dgm:pt>
    <dgm:pt modelId="{11D9E923-0A6C-4D24-A20B-9DFC0D9D9DD3}" type="parTrans" cxnId="{ECE01E5A-DBB0-4FE7-BF29-F6AF18726C45}">
      <dgm:prSet/>
      <dgm:spPr/>
      <dgm:t>
        <a:bodyPr/>
        <a:lstStyle/>
        <a:p>
          <a:endParaRPr lang="it-IT"/>
        </a:p>
      </dgm:t>
    </dgm:pt>
    <dgm:pt modelId="{47376D75-790D-4B9E-9028-08BA6B59F7AB}" type="sibTrans" cxnId="{ECE01E5A-DBB0-4FE7-BF29-F6AF18726C45}">
      <dgm:prSet/>
      <dgm:spPr/>
      <dgm:t>
        <a:bodyPr/>
        <a:lstStyle/>
        <a:p>
          <a:endParaRPr lang="it-IT"/>
        </a:p>
      </dgm:t>
    </dgm:pt>
    <dgm:pt modelId="{6EFA3995-F28A-486E-9603-106F5B544D37}">
      <dgm:prSet phldrT="[Tes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0" i="0" dirty="0" smtClean="0"/>
            <a:t>Sex (males, females), </a:t>
          </a:r>
          <a:endParaRPr lang="it-IT" dirty="0"/>
        </a:p>
      </dgm:t>
    </dgm:pt>
    <dgm:pt modelId="{4A3E7714-0DAA-425A-B300-D87196BC4C96}" type="parTrans" cxnId="{A6C2A972-D2C1-4D74-906E-DF03A185A774}">
      <dgm:prSet/>
      <dgm:spPr/>
      <dgm:t>
        <a:bodyPr/>
        <a:lstStyle/>
        <a:p>
          <a:endParaRPr lang="it-IT"/>
        </a:p>
      </dgm:t>
    </dgm:pt>
    <dgm:pt modelId="{8FBA3EFC-2520-48D1-B2E9-966E2103B648}" type="sibTrans" cxnId="{A6C2A972-D2C1-4D74-906E-DF03A185A774}">
      <dgm:prSet/>
      <dgm:spPr/>
      <dgm:t>
        <a:bodyPr/>
        <a:lstStyle/>
        <a:p>
          <a:endParaRPr lang="it-IT"/>
        </a:p>
      </dgm:t>
    </dgm:pt>
    <dgm:pt modelId="{318504FF-26D8-4282-873E-A40FB7C523FA}">
      <dgm:prSet phldrT="[Tes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0" i="0" dirty="0" smtClean="0"/>
            <a:t>Age (under 15, 15-64, 65 and over), </a:t>
          </a:r>
          <a:endParaRPr lang="it-IT" dirty="0"/>
        </a:p>
      </dgm:t>
    </dgm:pt>
    <dgm:pt modelId="{2E01D28F-A960-4500-869E-6460FBD435CC}" type="parTrans" cxnId="{04A5373E-1540-48A4-8641-4832FCBC70C7}">
      <dgm:prSet/>
      <dgm:spPr/>
      <dgm:t>
        <a:bodyPr/>
        <a:lstStyle/>
        <a:p>
          <a:endParaRPr lang="it-IT"/>
        </a:p>
      </dgm:t>
    </dgm:pt>
    <dgm:pt modelId="{085E5A17-6206-45D6-B719-E5E84D132A0E}" type="sibTrans" cxnId="{04A5373E-1540-48A4-8641-4832FCBC70C7}">
      <dgm:prSet/>
      <dgm:spPr/>
      <dgm:t>
        <a:bodyPr/>
        <a:lstStyle/>
        <a:p>
          <a:endParaRPr lang="it-IT"/>
        </a:p>
      </dgm:t>
    </dgm:pt>
    <dgm:pt modelId="{2FA1E152-6E49-4864-92B7-55F92F950425}">
      <dgm:prSet phldrT="[Tes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0" i="0" dirty="0" smtClean="0"/>
            <a:t>Employed persons, </a:t>
          </a:r>
          <a:endParaRPr lang="it-IT" dirty="0"/>
        </a:p>
      </dgm:t>
    </dgm:pt>
    <dgm:pt modelId="{1B51A912-91A7-4668-8AA2-DC9D36C0D5DF}" type="parTrans" cxnId="{1932F6C3-13B5-43F5-86A7-93E3EA406B74}">
      <dgm:prSet/>
      <dgm:spPr/>
      <dgm:t>
        <a:bodyPr/>
        <a:lstStyle/>
        <a:p>
          <a:endParaRPr lang="it-IT"/>
        </a:p>
      </dgm:t>
    </dgm:pt>
    <dgm:pt modelId="{16B8145C-93EC-480D-9341-48E0CAB2DB74}" type="sibTrans" cxnId="{1932F6C3-13B5-43F5-86A7-93E3EA406B74}">
      <dgm:prSet/>
      <dgm:spPr/>
      <dgm:t>
        <a:bodyPr/>
        <a:lstStyle/>
        <a:p>
          <a:endParaRPr lang="it-IT"/>
        </a:p>
      </dgm:t>
    </dgm:pt>
    <dgm:pt modelId="{1F532986-1F28-4284-B3BD-FEEC79F0C314}">
      <dgm:prSet phldrT="[Tes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0" i="0" dirty="0" smtClean="0"/>
            <a:t>Place of birth (in the reporting country, in another EU country, outside EU), </a:t>
          </a:r>
          <a:endParaRPr lang="it-IT" dirty="0"/>
        </a:p>
      </dgm:t>
    </dgm:pt>
    <dgm:pt modelId="{8E77FCA3-FEAF-44A3-9410-BCE1828C4F1D}" type="parTrans" cxnId="{2D031DE9-7117-4A26-B9B7-963701662CB7}">
      <dgm:prSet/>
      <dgm:spPr/>
      <dgm:t>
        <a:bodyPr/>
        <a:lstStyle/>
        <a:p>
          <a:endParaRPr lang="it-IT"/>
        </a:p>
      </dgm:t>
    </dgm:pt>
    <dgm:pt modelId="{5F32A0A7-4083-490B-B54C-032E97226F76}" type="sibTrans" cxnId="{2D031DE9-7117-4A26-B9B7-963701662CB7}">
      <dgm:prSet/>
      <dgm:spPr/>
      <dgm:t>
        <a:bodyPr/>
        <a:lstStyle/>
        <a:p>
          <a:endParaRPr lang="it-IT"/>
        </a:p>
      </dgm:t>
    </dgm:pt>
    <dgm:pt modelId="{F223DF99-5D3C-44E5-8D19-EC9DDB7943D4}">
      <dgm:prSet phldrT="[Tes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0" i="0" dirty="0" smtClean="0"/>
            <a:t>Usual residence 12 months before (unchanged, within reporting country, outside of the reporting country)</a:t>
          </a:r>
          <a:r>
            <a:rPr lang="en-US" dirty="0" smtClean="0"/>
            <a:t/>
          </a:r>
          <a:br>
            <a:rPr lang="en-US" dirty="0" smtClean="0"/>
          </a:br>
          <a:endParaRPr lang="it-IT" dirty="0"/>
        </a:p>
      </dgm:t>
    </dgm:pt>
    <dgm:pt modelId="{E5C6DC3A-2839-4A0F-9887-EFD38258C191}" type="parTrans" cxnId="{E1D5B900-1806-406A-B180-D4CAC4022417}">
      <dgm:prSet/>
      <dgm:spPr/>
      <dgm:t>
        <a:bodyPr/>
        <a:lstStyle/>
        <a:p>
          <a:endParaRPr lang="it-IT"/>
        </a:p>
      </dgm:t>
    </dgm:pt>
    <dgm:pt modelId="{0C589656-4E04-42EA-B727-8B5564F7D2F5}" type="sibTrans" cxnId="{E1D5B900-1806-406A-B180-D4CAC4022417}">
      <dgm:prSet/>
      <dgm:spPr/>
      <dgm:t>
        <a:bodyPr/>
        <a:lstStyle/>
        <a:p>
          <a:endParaRPr lang="it-IT"/>
        </a:p>
      </dgm:t>
    </dgm:pt>
    <dgm:pt modelId="{9BCB7AF6-E359-40AB-AE87-8F5F3185153B}" type="pres">
      <dgm:prSet presAssocID="{CCDFA10E-B6ED-4826-A446-C5C6AE66B4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57A1DDE-7041-4DC1-83E7-6599B343756B}" type="pres">
      <dgm:prSet presAssocID="{43E467B9-B764-403E-8831-714E7AF61A7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4E8C5A-18B2-43E5-A2F0-CF491A0129E4}" type="pres">
      <dgm:prSet presAssocID="{47376D75-790D-4B9E-9028-08BA6B59F7AB}" presName="spacer" presStyleCnt="0"/>
      <dgm:spPr/>
    </dgm:pt>
    <dgm:pt modelId="{E3DB9232-0881-4F36-9351-748B9ED5F6C7}" type="pres">
      <dgm:prSet presAssocID="{6EFA3995-F28A-486E-9603-106F5B544D3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18EC7E-6EE6-48E9-A17D-ED287C4E346F}" type="pres">
      <dgm:prSet presAssocID="{8FBA3EFC-2520-48D1-B2E9-966E2103B648}" presName="spacer" presStyleCnt="0"/>
      <dgm:spPr/>
    </dgm:pt>
    <dgm:pt modelId="{9B03A1EB-09B0-4F71-9D1A-70D3C66B2FB6}" type="pres">
      <dgm:prSet presAssocID="{318504FF-26D8-4282-873E-A40FB7C523F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B8C035-8D0B-4875-8AEE-00A9807CC2DC}" type="pres">
      <dgm:prSet presAssocID="{085E5A17-6206-45D6-B719-E5E84D132A0E}" presName="spacer" presStyleCnt="0"/>
      <dgm:spPr/>
    </dgm:pt>
    <dgm:pt modelId="{4F15E527-FCDE-46A6-BCC8-98A97DD2DBA7}" type="pres">
      <dgm:prSet presAssocID="{2FA1E152-6E49-4864-92B7-55F92F95042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4C2FDF-49C5-4287-93F3-0C34A3FDD72B}" type="pres">
      <dgm:prSet presAssocID="{16B8145C-93EC-480D-9341-48E0CAB2DB74}" presName="spacer" presStyleCnt="0"/>
      <dgm:spPr/>
    </dgm:pt>
    <dgm:pt modelId="{85E2B97B-78D1-4E58-A244-B884AAD53F12}" type="pres">
      <dgm:prSet presAssocID="{1F532986-1F28-4284-B3BD-FEEC79F0C31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2394A8-6EA5-45CD-9C0B-FBC6476A2481}" type="pres">
      <dgm:prSet presAssocID="{5F32A0A7-4083-490B-B54C-032E97226F76}" presName="spacer" presStyleCnt="0"/>
      <dgm:spPr/>
    </dgm:pt>
    <dgm:pt modelId="{E34EDC04-59F6-4B2A-ADF0-C871DD5D831D}" type="pres">
      <dgm:prSet presAssocID="{F223DF99-5D3C-44E5-8D19-EC9DDB7943D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DAE02BA-DEEA-46F8-8474-CBC7D1197BD5}" type="presOf" srcId="{318504FF-26D8-4282-873E-A40FB7C523FA}" destId="{9B03A1EB-09B0-4F71-9D1A-70D3C66B2FB6}" srcOrd="0" destOrd="0" presId="urn:microsoft.com/office/officeart/2005/8/layout/vList2"/>
    <dgm:cxn modelId="{1932F6C3-13B5-43F5-86A7-93E3EA406B74}" srcId="{CCDFA10E-B6ED-4826-A446-C5C6AE66B482}" destId="{2FA1E152-6E49-4864-92B7-55F92F950425}" srcOrd="3" destOrd="0" parTransId="{1B51A912-91A7-4668-8AA2-DC9D36C0D5DF}" sibTransId="{16B8145C-93EC-480D-9341-48E0CAB2DB74}"/>
    <dgm:cxn modelId="{0A004FF5-AA5B-4C84-849B-A984C1A76A54}" type="presOf" srcId="{6EFA3995-F28A-486E-9603-106F5B544D37}" destId="{E3DB9232-0881-4F36-9351-748B9ED5F6C7}" srcOrd="0" destOrd="0" presId="urn:microsoft.com/office/officeart/2005/8/layout/vList2"/>
    <dgm:cxn modelId="{98BF8E8D-961E-4BF6-AF37-752A1488EE29}" type="presOf" srcId="{F223DF99-5D3C-44E5-8D19-EC9DDB7943D4}" destId="{E34EDC04-59F6-4B2A-ADF0-C871DD5D831D}" srcOrd="0" destOrd="0" presId="urn:microsoft.com/office/officeart/2005/8/layout/vList2"/>
    <dgm:cxn modelId="{78018C83-D114-48E1-9FF4-DCD9F9EAE199}" type="presOf" srcId="{CCDFA10E-B6ED-4826-A446-C5C6AE66B482}" destId="{9BCB7AF6-E359-40AB-AE87-8F5F3185153B}" srcOrd="0" destOrd="0" presId="urn:microsoft.com/office/officeart/2005/8/layout/vList2"/>
    <dgm:cxn modelId="{E1D5B900-1806-406A-B180-D4CAC4022417}" srcId="{CCDFA10E-B6ED-4826-A446-C5C6AE66B482}" destId="{F223DF99-5D3C-44E5-8D19-EC9DDB7943D4}" srcOrd="5" destOrd="0" parTransId="{E5C6DC3A-2839-4A0F-9887-EFD38258C191}" sibTransId="{0C589656-4E04-42EA-B727-8B5564F7D2F5}"/>
    <dgm:cxn modelId="{C8244415-63BA-4F05-BD20-790D4C6EF3E9}" type="presOf" srcId="{43E467B9-B764-403E-8831-714E7AF61A77}" destId="{257A1DDE-7041-4DC1-83E7-6599B343756B}" srcOrd="0" destOrd="0" presId="urn:microsoft.com/office/officeart/2005/8/layout/vList2"/>
    <dgm:cxn modelId="{04A5373E-1540-48A4-8641-4832FCBC70C7}" srcId="{CCDFA10E-B6ED-4826-A446-C5C6AE66B482}" destId="{318504FF-26D8-4282-873E-A40FB7C523FA}" srcOrd="2" destOrd="0" parTransId="{2E01D28F-A960-4500-869E-6460FBD435CC}" sibTransId="{085E5A17-6206-45D6-B719-E5E84D132A0E}"/>
    <dgm:cxn modelId="{ECE01E5A-DBB0-4FE7-BF29-F6AF18726C45}" srcId="{CCDFA10E-B6ED-4826-A446-C5C6AE66B482}" destId="{43E467B9-B764-403E-8831-714E7AF61A77}" srcOrd="0" destOrd="0" parTransId="{11D9E923-0A6C-4D24-A20B-9DFC0D9D9DD3}" sibTransId="{47376D75-790D-4B9E-9028-08BA6B59F7AB}"/>
    <dgm:cxn modelId="{61EB5781-C638-4D04-852D-5966D91A0748}" type="presOf" srcId="{2FA1E152-6E49-4864-92B7-55F92F950425}" destId="{4F15E527-FCDE-46A6-BCC8-98A97DD2DBA7}" srcOrd="0" destOrd="0" presId="urn:microsoft.com/office/officeart/2005/8/layout/vList2"/>
    <dgm:cxn modelId="{402C770D-C5F9-4DD8-B991-A32E85D805EC}" type="presOf" srcId="{1F532986-1F28-4284-B3BD-FEEC79F0C314}" destId="{85E2B97B-78D1-4E58-A244-B884AAD53F12}" srcOrd="0" destOrd="0" presId="urn:microsoft.com/office/officeart/2005/8/layout/vList2"/>
    <dgm:cxn modelId="{A6C2A972-D2C1-4D74-906E-DF03A185A774}" srcId="{CCDFA10E-B6ED-4826-A446-C5C6AE66B482}" destId="{6EFA3995-F28A-486E-9603-106F5B544D37}" srcOrd="1" destOrd="0" parTransId="{4A3E7714-0DAA-425A-B300-D87196BC4C96}" sibTransId="{8FBA3EFC-2520-48D1-B2E9-966E2103B648}"/>
    <dgm:cxn modelId="{2D031DE9-7117-4A26-B9B7-963701662CB7}" srcId="{CCDFA10E-B6ED-4826-A446-C5C6AE66B482}" destId="{1F532986-1F28-4284-B3BD-FEEC79F0C314}" srcOrd="4" destOrd="0" parTransId="{8E77FCA3-FEAF-44A3-9410-BCE1828C4F1D}" sibTransId="{5F32A0A7-4083-490B-B54C-032E97226F76}"/>
    <dgm:cxn modelId="{3ADEA1DD-E37B-43EA-A099-8D46BABCD5ED}" type="presParOf" srcId="{9BCB7AF6-E359-40AB-AE87-8F5F3185153B}" destId="{257A1DDE-7041-4DC1-83E7-6599B343756B}" srcOrd="0" destOrd="0" presId="urn:microsoft.com/office/officeart/2005/8/layout/vList2"/>
    <dgm:cxn modelId="{3AE6BA67-F092-4FDD-98BA-F4E87C6E0CFD}" type="presParOf" srcId="{9BCB7AF6-E359-40AB-AE87-8F5F3185153B}" destId="{7E4E8C5A-18B2-43E5-A2F0-CF491A0129E4}" srcOrd="1" destOrd="0" presId="urn:microsoft.com/office/officeart/2005/8/layout/vList2"/>
    <dgm:cxn modelId="{D3238D57-AA3D-4551-B26E-881772DF2633}" type="presParOf" srcId="{9BCB7AF6-E359-40AB-AE87-8F5F3185153B}" destId="{E3DB9232-0881-4F36-9351-748B9ED5F6C7}" srcOrd="2" destOrd="0" presId="urn:microsoft.com/office/officeart/2005/8/layout/vList2"/>
    <dgm:cxn modelId="{F8CC6920-ECB5-4DFD-89F8-64C1F8FE94F8}" type="presParOf" srcId="{9BCB7AF6-E359-40AB-AE87-8F5F3185153B}" destId="{E518EC7E-6EE6-48E9-A17D-ED287C4E346F}" srcOrd="3" destOrd="0" presId="urn:microsoft.com/office/officeart/2005/8/layout/vList2"/>
    <dgm:cxn modelId="{78A75709-46A2-4B2F-85E6-D3CA418C4E30}" type="presParOf" srcId="{9BCB7AF6-E359-40AB-AE87-8F5F3185153B}" destId="{9B03A1EB-09B0-4F71-9D1A-70D3C66B2FB6}" srcOrd="4" destOrd="0" presId="urn:microsoft.com/office/officeart/2005/8/layout/vList2"/>
    <dgm:cxn modelId="{4E5B296C-36B6-4766-8C07-D065497460DB}" type="presParOf" srcId="{9BCB7AF6-E359-40AB-AE87-8F5F3185153B}" destId="{3BB8C035-8D0B-4875-8AEE-00A9807CC2DC}" srcOrd="5" destOrd="0" presId="urn:microsoft.com/office/officeart/2005/8/layout/vList2"/>
    <dgm:cxn modelId="{33A90AC6-AD64-4D70-993E-17317F5C7248}" type="presParOf" srcId="{9BCB7AF6-E359-40AB-AE87-8F5F3185153B}" destId="{4F15E527-FCDE-46A6-BCC8-98A97DD2DBA7}" srcOrd="6" destOrd="0" presId="urn:microsoft.com/office/officeart/2005/8/layout/vList2"/>
    <dgm:cxn modelId="{024955CA-952F-4AB7-89AF-96C6561DD537}" type="presParOf" srcId="{9BCB7AF6-E359-40AB-AE87-8F5F3185153B}" destId="{734C2FDF-49C5-4287-93F3-0C34A3FDD72B}" srcOrd="7" destOrd="0" presId="urn:microsoft.com/office/officeart/2005/8/layout/vList2"/>
    <dgm:cxn modelId="{DF81FF2F-D8C0-4E0F-BDBF-47A4E10AD2E8}" type="presParOf" srcId="{9BCB7AF6-E359-40AB-AE87-8F5F3185153B}" destId="{85E2B97B-78D1-4E58-A244-B884AAD53F12}" srcOrd="8" destOrd="0" presId="urn:microsoft.com/office/officeart/2005/8/layout/vList2"/>
    <dgm:cxn modelId="{59DF0919-7603-4EFB-917F-D3FF83C9D09A}" type="presParOf" srcId="{9BCB7AF6-E359-40AB-AE87-8F5F3185153B}" destId="{A02394A8-6EA5-45CD-9C0B-FBC6476A2481}" srcOrd="9" destOrd="0" presId="urn:microsoft.com/office/officeart/2005/8/layout/vList2"/>
    <dgm:cxn modelId="{890A3058-ABDA-4BC3-BE19-58014AA695DF}" type="presParOf" srcId="{9BCB7AF6-E359-40AB-AE87-8F5F3185153B}" destId="{E34EDC04-59F6-4B2A-ADF0-C871DD5D831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649C18-1C4E-4085-BCE4-5BE1CD0F30E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41CD5A3-3D71-4408-ACAF-9575B5822CFD}">
      <dgm:prSet phldrT="[Testo]"/>
      <dgm:spPr/>
      <dgm:t>
        <a:bodyPr/>
        <a:lstStyle/>
        <a:p>
          <a:r>
            <a:rPr lang="it-IT" dirty="0" smtClean="0"/>
            <a:t>Avanzamenti nei test di sostituibilità dei flussi intercomunali da fonti amministrative</a:t>
          </a:r>
          <a:endParaRPr lang="it-IT" dirty="0"/>
        </a:p>
      </dgm:t>
    </dgm:pt>
    <dgm:pt modelId="{1AE8041C-18AF-4F1C-A7F5-14317137B684}" type="parTrans" cxnId="{0CD058E5-39CC-4EC5-86CE-958191EF5F01}">
      <dgm:prSet/>
      <dgm:spPr/>
      <dgm:t>
        <a:bodyPr/>
        <a:lstStyle/>
        <a:p>
          <a:endParaRPr lang="it-IT"/>
        </a:p>
      </dgm:t>
    </dgm:pt>
    <dgm:pt modelId="{923B9BC4-B401-4DC2-A837-0EF874114065}" type="sibTrans" cxnId="{0CD058E5-39CC-4EC5-86CE-958191EF5F01}">
      <dgm:prSet/>
      <dgm:spPr/>
      <dgm:t>
        <a:bodyPr/>
        <a:lstStyle/>
        <a:p>
          <a:endParaRPr lang="it-IT"/>
        </a:p>
      </dgm:t>
    </dgm:pt>
    <dgm:pt modelId="{DB9EB187-0B4A-4788-844D-FDF5A321D70C}">
      <dgm:prSet phldrT="[Testo]"/>
      <dgm:spPr/>
      <dgm:t>
        <a:bodyPr/>
        <a:lstStyle/>
        <a:p>
          <a:r>
            <a:rPr lang="it-IT" dirty="0" smtClean="0"/>
            <a:t>I dati dei flussi pendolari intercomunali sono necessari per la costruzione dei Sistemi Locali del Lavoro  </a:t>
          </a:r>
          <a:endParaRPr lang="it-IT" dirty="0"/>
        </a:p>
      </dgm:t>
    </dgm:pt>
    <dgm:pt modelId="{30A49AA2-F412-484B-8373-FA934BD3F25E}" type="parTrans" cxnId="{5340111E-9A01-49CD-869E-73ED565F3EA6}">
      <dgm:prSet/>
      <dgm:spPr/>
      <dgm:t>
        <a:bodyPr/>
        <a:lstStyle/>
        <a:p>
          <a:endParaRPr lang="it-IT"/>
        </a:p>
      </dgm:t>
    </dgm:pt>
    <dgm:pt modelId="{1ADEBDE4-6ABB-47CD-92C3-3D0867549C7B}" type="sibTrans" cxnId="{5340111E-9A01-49CD-869E-73ED565F3EA6}">
      <dgm:prSet/>
      <dgm:spPr/>
      <dgm:t>
        <a:bodyPr/>
        <a:lstStyle/>
        <a:p>
          <a:endParaRPr lang="it-IT"/>
        </a:p>
      </dgm:t>
    </dgm:pt>
    <dgm:pt modelId="{E32566A9-7B96-4C70-8211-3689FD98089C}">
      <dgm:prSet phldrT="[Testo]"/>
      <dgm:spPr/>
      <dgm:t>
        <a:bodyPr/>
        <a:lstStyle/>
        <a:p>
          <a:r>
            <a:rPr lang="it-IT" dirty="0" smtClean="0"/>
            <a:t>Più problematica la stima dei flussi </a:t>
          </a:r>
          <a:r>
            <a:rPr lang="it-IT" dirty="0" err="1" smtClean="0"/>
            <a:t>infracomunali</a:t>
          </a:r>
          <a:endParaRPr lang="it-IT" dirty="0"/>
        </a:p>
      </dgm:t>
    </dgm:pt>
    <dgm:pt modelId="{8FD9705C-1D26-43EA-AEB0-467BAF2D67C1}" type="parTrans" cxnId="{6DA40163-6FD0-494E-A5DA-77A252C0BE47}">
      <dgm:prSet/>
      <dgm:spPr/>
      <dgm:t>
        <a:bodyPr/>
        <a:lstStyle/>
        <a:p>
          <a:endParaRPr lang="it-IT"/>
        </a:p>
      </dgm:t>
    </dgm:pt>
    <dgm:pt modelId="{0B1B4B14-D358-45FE-BE0D-6B50AEEDAFCD}" type="sibTrans" cxnId="{6DA40163-6FD0-494E-A5DA-77A252C0BE47}">
      <dgm:prSet/>
      <dgm:spPr/>
      <dgm:t>
        <a:bodyPr/>
        <a:lstStyle/>
        <a:p>
          <a:endParaRPr lang="it-IT"/>
        </a:p>
      </dgm:t>
    </dgm:pt>
    <dgm:pt modelId="{DEC248D0-104E-4EDD-ACA7-50C9BAACBCDE}">
      <dgm:prSet phldrT="[Testo]"/>
      <dgm:spPr/>
      <dgm:t>
        <a:bodyPr/>
        <a:lstStyle/>
        <a:p>
          <a:r>
            <a:rPr lang="it-IT" dirty="0" smtClean="0"/>
            <a:t>Ruolo guida dell’Italia nella definizione di una metodologia comune di LMA europea credibile e replicabile  </a:t>
          </a:r>
          <a:endParaRPr lang="it-IT" dirty="0"/>
        </a:p>
      </dgm:t>
    </dgm:pt>
    <dgm:pt modelId="{1065F839-AA54-478A-9811-46831B86E951}" type="parTrans" cxnId="{C2FE587E-DB39-4F9F-82F5-EBD66F6F0359}">
      <dgm:prSet/>
      <dgm:spPr/>
      <dgm:t>
        <a:bodyPr/>
        <a:lstStyle/>
        <a:p>
          <a:endParaRPr lang="en-GB"/>
        </a:p>
      </dgm:t>
    </dgm:pt>
    <dgm:pt modelId="{63275431-945E-49CB-AA0C-13AA4618A4D8}" type="sibTrans" cxnId="{C2FE587E-DB39-4F9F-82F5-EBD66F6F0359}">
      <dgm:prSet/>
      <dgm:spPr/>
      <dgm:t>
        <a:bodyPr/>
        <a:lstStyle/>
        <a:p>
          <a:endParaRPr lang="en-GB"/>
        </a:p>
      </dgm:t>
    </dgm:pt>
    <dgm:pt modelId="{03EB1494-E6B8-450D-8053-1CAA4E45772C}" type="pres">
      <dgm:prSet presAssocID="{00649C18-1C4E-4085-BCE4-5BE1CD0F30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4F20AEB-0FD8-426A-A4F6-407651CF4834}" type="pres">
      <dgm:prSet presAssocID="{00649C18-1C4E-4085-BCE4-5BE1CD0F30E2}" presName="Name1" presStyleCnt="0"/>
      <dgm:spPr/>
      <dgm:t>
        <a:bodyPr/>
        <a:lstStyle/>
        <a:p>
          <a:endParaRPr lang="it-IT"/>
        </a:p>
      </dgm:t>
    </dgm:pt>
    <dgm:pt modelId="{23FD2D43-68D4-436C-8E91-DC00AB293961}" type="pres">
      <dgm:prSet presAssocID="{00649C18-1C4E-4085-BCE4-5BE1CD0F30E2}" presName="cycle" presStyleCnt="0"/>
      <dgm:spPr/>
      <dgm:t>
        <a:bodyPr/>
        <a:lstStyle/>
        <a:p>
          <a:endParaRPr lang="it-IT"/>
        </a:p>
      </dgm:t>
    </dgm:pt>
    <dgm:pt modelId="{2B51FC93-F7A2-4137-A959-6D0524052B20}" type="pres">
      <dgm:prSet presAssocID="{00649C18-1C4E-4085-BCE4-5BE1CD0F30E2}" presName="srcNode" presStyleLbl="node1" presStyleIdx="0" presStyleCnt="4"/>
      <dgm:spPr/>
      <dgm:t>
        <a:bodyPr/>
        <a:lstStyle/>
        <a:p>
          <a:endParaRPr lang="it-IT"/>
        </a:p>
      </dgm:t>
    </dgm:pt>
    <dgm:pt modelId="{FE3587E6-CE55-49EF-8C47-FCE2E4057CF7}" type="pres">
      <dgm:prSet presAssocID="{00649C18-1C4E-4085-BCE4-5BE1CD0F30E2}" presName="conn" presStyleLbl="parChTrans1D2" presStyleIdx="0" presStyleCnt="1"/>
      <dgm:spPr/>
      <dgm:t>
        <a:bodyPr/>
        <a:lstStyle/>
        <a:p>
          <a:endParaRPr lang="it-IT"/>
        </a:p>
      </dgm:t>
    </dgm:pt>
    <dgm:pt modelId="{C6FA4D10-8285-4B10-9E39-CF5154465CD5}" type="pres">
      <dgm:prSet presAssocID="{00649C18-1C4E-4085-BCE4-5BE1CD0F30E2}" presName="extraNode" presStyleLbl="node1" presStyleIdx="0" presStyleCnt="4"/>
      <dgm:spPr/>
      <dgm:t>
        <a:bodyPr/>
        <a:lstStyle/>
        <a:p>
          <a:endParaRPr lang="it-IT"/>
        </a:p>
      </dgm:t>
    </dgm:pt>
    <dgm:pt modelId="{A12210BF-FA29-4E3B-9237-3C9D8E133B61}" type="pres">
      <dgm:prSet presAssocID="{00649C18-1C4E-4085-BCE4-5BE1CD0F30E2}" presName="dstNode" presStyleLbl="node1" presStyleIdx="0" presStyleCnt="4"/>
      <dgm:spPr/>
      <dgm:t>
        <a:bodyPr/>
        <a:lstStyle/>
        <a:p>
          <a:endParaRPr lang="it-IT"/>
        </a:p>
      </dgm:t>
    </dgm:pt>
    <dgm:pt modelId="{6568173A-9B3D-46DB-866F-49D086BB323C}" type="pres">
      <dgm:prSet presAssocID="{DB9EB187-0B4A-4788-844D-FDF5A321D70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A22FF4-645A-4649-916A-D1E98A49A886}" type="pres">
      <dgm:prSet presAssocID="{DB9EB187-0B4A-4788-844D-FDF5A321D70C}" presName="accent_1" presStyleCnt="0"/>
      <dgm:spPr/>
    </dgm:pt>
    <dgm:pt modelId="{72570635-FD30-4815-8ECE-B3FFF35D6942}" type="pres">
      <dgm:prSet presAssocID="{DB9EB187-0B4A-4788-844D-FDF5A321D70C}" presName="accentRepeatNode" presStyleLbl="solidFgAcc1" presStyleIdx="0" presStyleCnt="4"/>
      <dgm:spPr/>
    </dgm:pt>
    <dgm:pt modelId="{B4B07E54-7247-4D1D-97AF-66CE43C25A83}" type="pres">
      <dgm:prSet presAssocID="{DEC248D0-104E-4EDD-ACA7-50C9BAACBCD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6FA0BC-43FD-4AAF-B259-BC2CDE74B7FF}" type="pres">
      <dgm:prSet presAssocID="{DEC248D0-104E-4EDD-ACA7-50C9BAACBCDE}" presName="accent_2" presStyleCnt="0"/>
      <dgm:spPr/>
    </dgm:pt>
    <dgm:pt modelId="{E6423748-62DC-4EE1-80C6-1A3D6BB005D0}" type="pres">
      <dgm:prSet presAssocID="{DEC248D0-104E-4EDD-ACA7-50C9BAACBCDE}" presName="accentRepeatNode" presStyleLbl="solidFgAcc1" presStyleIdx="1" presStyleCnt="4"/>
      <dgm:spPr/>
    </dgm:pt>
    <dgm:pt modelId="{203CA94A-61CD-4D4F-8626-4021DD6C7359}" type="pres">
      <dgm:prSet presAssocID="{341CD5A3-3D71-4408-ACAF-9575B5822CF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87B150-2CFC-43A4-96F3-C36AD042754F}" type="pres">
      <dgm:prSet presAssocID="{341CD5A3-3D71-4408-ACAF-9575B5822CFD}" presName="accent_3" presStyleCnt="0"/>
      <dgm:spPr/>
    </dgm:pt>
    <dgm:pt modelId="{6AF4AFE6-2005-4D9C-BA7F-C3A7D21B3A7D}" type="pres">
      <dgm:prSet presAssocID="{341CD5A3-3D71-4408-ACAF-9575B5822CFD}" presName="accentRepeatNode" presStyleLbl="solidFgAcc1" presStyleIdx="2" presStyleCnt="4"/>
      <dgm:spPr/>
      <dgm:t>
        <a:bodyPr/>
        <a:lstStyle/>
        <a:p>
          <a:endParaRPr lang="it-IT"/>
        </a:p>
      </dgm:t>
    </dgm:pt>
    <dgm:pt modelId="{570E5C8B-CC8C-4A7F-A35F-87ABFF2B18A6}" type="pres">
      <dgm:prSet presAssocID="{E32566A9-7B96-4C70-8211-3689FD98089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7E20AA-F7DD-4939-9F27-9FF27DC7E644}" type="pres">
      <dgm:prSet presAssocID="{E32566A9-7B96-4C70-8211-3689FD98089C}" presName="accent_4" presStyleCnt="0"/>
      <dgm:spPr/>
    </dgm:pt>
    <dgm:pt modelId="{09841F7C-9DF6-4CAE-B213-5C81F4678556}" type="pres">
      <dgm:prSet presAssocID="{E32566A9-7B96-4C70-8211-3689FD98089C}" presName="accentRepeatNode" presStyleLbl="solidFgAcc1" presStyleIdx="3" presStyleCnt="4"/>
      <dgm:spPr/>
    </dgm:pt>
  </dgm:ptLst>
  <dgm:cxnLst>
    <dgm:cxn modelId="{1CCBA252-4FC2-483E-8965-99C44D0AAAB3}" type="presOf" srcId="{E32566A9-7B96-4C70-8211-3689FD98089C}" destId="{570E5C8B-CC8C-4A7F-A35F-87ABFF2B18A6}" srcOrd="0" destOrd="0" presId="urn:microsoft.com/office/officeart/2008/layout/VerticalCurvedList"/>
    <dgm:cxn modelId="{AE85E096-600A-48E7-90DA-5C1B09A5D1BF}" type="presOf" srcId="{00649C18-1C4E-4085-BCE4-5BE1CD0F30E2}" destId="{03EB1494-E6B8-450D-8053-1CAA4E45772C}" srcOrd="0" destOrd="0" presId="urn:microsoft.com/office/officeart/2008/layout/VerticalCurvedList"/>
    <dgm:cxn modelId="{620BD812-4FFE-4AAC-8E7A-1BE00CDBC4C9}" type="presOf" srcId="{1ADEBDE4-6ABB-47CD-92C3-3D0867549C7B}" destId="{FE3587E6-CE55-49EF-8C47-FCE2E4057CF7}" srcOrd="0" destOrd="0" presId="urn:microsoft.com/office/officeart/2008/layout/VerticalCurvedList"/>
    <dgm:cxn modelId="{6DA40163-6FD0-494E-A5DA-77A252C0BE47}" srcId="{00649C18-1C4E-4085-BCE4-5BE1CD0F30E2}" destId="{E32566A9-7B96-4C70-8211-3689FD98089C}" srcOrd="3" destOrd="0" parTransId="{8FD9705C-1D26-43EA-AEB0-467BAF2D67C1}" sibTransId="{0B1B4B14-D358-45FE-BE0D-6B50AEEDAFCD}"/>
    <dgm:cxn modelId="{0CD058E5-39CC-4EC5-86CE-958191EF5F01}" srcId="{00649C18-1C4E-4085-BCE4-5BE1CD0F30E2}" destId="{341CD5A3-3D71-4408-ACAF-9575B5822CFD}" srcOrd="2" destOrd="0" parTransId="{1AE8041C-18AF-4F1C-A7F5-14317137B684}" sibTransId="{923B9BC4-B401-4DC2-A837-0EF874114065}"/>
    <dgm:cxn modelId="{C2FE587E-DB39-4F9F-82F5-EBD66F6F0359}" srcId="{00649C18-1C4E-4085-BCE4-5BE1CD0F30E2}" destId="{DEC248D0-104E-4EDD-ACA7-50C9BAACBCDE}" srcOrd="1" destOrd="0" parTransId="{1065F839-AA54-478A-9811-46831B86E951}" sibTransId="{63275431-945E-49CB-AA0C-13AA4618A4D8}"/>
    <dgm:cxn modelId="{5340111E-9A01-49CD-869E-73ED565F3EA6}" srcId="{00649C18-1C4E-4085-BCE4-5BE1CD0F30E2}" destId="{DB9EB187-0B4A-4788-844D-FDF5A321D70C}" srcOrd="0" destOrd="0" parTransId="{30A49AA2-F412-484B-8373-FA934BD3F25E}" sibTransId="{1ADEBDE4-6ABB-47CD-92C3-3D0867549C7B}"/>
    <dgm:cxn modelId="{CD7CDEC3-F4E1-49A4-89D1-C5C13980B601}" type="presOf" srcId="{DB9EB187-0B4A-4788-844D-FDF5A321D70C}" destId="{6568173A-9B3D-46DB-866F-49D086BB323C}" srcOrd="0" destOrd="0" presId="urn:microsoft.com/office/officeart/2008/layout/VerticalCurvedList"/>
    <dgm:cxn modelId="{FB80D338-209E-4A21-870C-DB0F18DD5B62}" type="presOf" srcId="{DEC248D0-104E-4EDD-ACA7-50C9BAACBCDE}" destId="{B4B07E54-7247-4D1D-97AF-66CE43C25A83}" srcOrd="0" destOrd="0" presId="urn:microsoft.com/office/officeart/2008/layout/VerticalCurvedList"/>
    <dgm:cxn modelId="{36D484B9-14C1-406F-A5CB-792F120AE31E}" type="presOf" srcId="{341CD5A3-3D71-4408-ACAF-9575B5822CFD}" destId="{203CA94A-61CD-4D4F-8626-4021DD6C7359}" srcOrd="0" destOrd="0" presId="urn:microsoft.com/office/officeart/2008/layout/VerticalCurvedList"/>
    <dgm:cxn modelId="{C234C325-6699-4827-A2DB-CB9005998216}" type="presParOf" srcId="{03EB1494-E6B8-450D-8053-1CAA4E45772C}" destId="{A4F20AEB-0FD8-426A-A4F6-407651CF4834}" srcOrd="0" destOrd="0" presId="urn:microsoft.com/office/officeart/2008/layout/VerticalCurvedList"/>
    <dgm:cxn modelId="{890422E1-2DF0-46BC-9DBB-6BCCE3092385}" type="presParOf" srcId="{A4F20AEB-0FD8-426A-A4F6-407651CF4834}" destId="{23FD2D43-68D4-436C-8E91-DC00AB293961}" srcOrd="0" destOrd="0" presId="urn:microsoft.com/office/officeart/2008/layout/VerticalCurvedList"/>
    <dgm:cxn modelId="{2D2CC08D-6EA9-46B0-A425-6CBC3A7CF39B}" type="presParOf" srcId="{23FD2D43-68D4-436C-8E91-DC00AB293961}" destId="{2B51FC93-F7A2-4137-A959-6D0524052B20}" srcOrd="0" destOrd="0" presId="urn:microsoft.com/office/officeart/2008/layout/VerticalCurvedList"/>
    <dgm:cxn modelId="{270C96E2-01EA-4388-B2C7-0A4B394BF8C4}" type="presParOf" srcId="{23FD2D43-68D4-436C-8E91-DC00AB293961}" destId="{FE3587E6-CE55-49EF-8C47-FCE2E4057CF7}" srcOrd="1" destOrd="0" presId="urn:microsoft.com/office/officeart/2008/layout/VerticalCurvedList"/>
    <dgm:cxn modelId="{7F802C22-5B8C-4E6B-817E-080510D8573C}" type="presParOf" srcId="{23FD2D43-68D4-436C-8E91-DC00AB293961}" destId="{C6FA4D10-8285-4B10-9E39-CF5154465CD5}" srcOrd="2" destOrd="0" presId="urn:microsoft.com/office/officeart/2008/layout/VerticalCurvedList"/>
    <dgm:cxn modelId="{A4F356E1-93FB-4A7F-A478-7B3A2639D1AE}" type="presParOf" srcId="{23FD2D43-68D4-436C-8E91-DC00AB293961}" destId="{A12210BF-FA29-4E3B-9237-3C9D8E133B61}" srcOrd="3" destOrd="0" presId="urn:microsoft.com/office/officeart/2008/layout/VerticalCurvedList"/>
    <dgm:cxn modelId="{11075D8D-F2D8-4A88-93AA-84985828C359}" type="presParOf" srcId="{A4F20AEB-0FD8-426A-A4F6-407651CF4834}" destId="{6568173A-9B3D-46DB-866F-49D086BB323C}" srcOrd="1" destOrd="0" presId="urn:microsoft.com/office/officeart/2008/layout/VerticalCurvedList"/>
    <dgm:cxn modelId="{7AD7F833-8A07-4F1D-A03C-20E8A7246418}" type="presParOf" srcId="{A4F20AEB-0FD8-426A-A4F6-407651CF4834}" destId="{A0A22FF4-645A-4649-916A-D1E98A49A886}" srcOrd="2" destOrd="0" presId="urn:microsoft.com/office/officeart/2008/layout/VerticalCurvedList"/>
    <dgm:cxn modelId="{A0E0D132-5FF8-4ECD-AAEA-75472FF39C4C}" type="presParOf" srcId="{A0A22FF4-645A-4649-916A-D1E98A49A886}" destId="{72570635-FD30-4815-8ECE-B3FFF35D6942}" srcOrd="0" destOrd="0" presId="urn:microsoft.com/office/officeart/2008/layout/VerticalCurvedList"/>
    <dgm:cxn modelId="{769E5234-E6D2-448B-9140-0BB68D4566DC}" type="presParOf" srcId="{A4F20AEB-0FD8-426A-A4F6-407651CF4834}" destId="{B4B07E54-7247-4D1D-97AF-66CE43C25A83}" srcOrd="3" destOrd="0" presId="urn:microsoft.com/office/officeart/2008/layout/VerticalCurvedList"/>
    <dgm:cxn modelId="{38924DDD-8892-4479-A953-52B11D2AAA15}" type="presParOf" srcId="{A4F20AEB-0FD8-426A-A4F6-407651CF4834}" destId="{AA6FA0BC-43FD-4AAF-B259-BC2CDE74B7FF}" srcOrd="4" destOrd="0" presId="urn:microsoft.com/office/officeart/2008/layout/VerticalCurvedList"/>
    <dgm:cxn modelId="{859BE7D6-A209-45A6-9828-C96920E1B53C}" type="presParOf" srcId="{AA6FA0BC-43FD-4AAF-B259-BC2CDE74B7FF}" destId="{E6423748-62DC-4EE1-80C6-1A3D6BB005D0}" srcOrd="0" destOrd="0" presId="urn:microsoft.com/office/officeart/2008/layout/VerticalCurvedList"/>
    <dgm:cxn modelId="{0BD3A21D-4485-497A-A8B5-4F4E50614315}" type="presParOf" srcId="{A4F20AEB-0FD8-426A-A4F6-407651CF4834}" destId="{203CA94A-61CD-4D4F-8626-4021DD6C7359}" srcOrd="5" destOrd="0" presId="urn:microsoft.com/office/officeart/2008/layout/VerticalCurvedList"/>
    <dgm:cxn modelId="{97D90DF4-6298-41C8-8F0E-631708C02C03}" type="presParOf" srcId="{A4F20AEB-0FD8-426A-A4F6-407651CF4834}" destId="{A287B150-2CFC-43A4-96F3-C36AD042754F}" srcOrd="6" destOrd="0" presId="urn:microsoft.com/office/officeart/2008/layout/VerticalCurvedList"/>
    <dgm:cxn modelId="{8136F091-93E7-440F-8C1C-E85503F6060B}" type="presParOf" srcId="{A287B150-2CFC-43A4-96F3-C36AD042754F}" destId="{6AF4AFE6-2005-4D9C-BA7F-C3A7D21B3A7D}" srcOrd="0" destOrd="0" presId="urn:microsoft.com/office/officeart/2008/layout/VerticalCurvedList"/>
    <dgm:cxn modelId="{F6C5B9EA-95D2-4507-BD75-844B1DF0CE0F}" type="presParOf" srcId="{A4F20AEB-0FD8-426A-A4F6-407651CF4834}" destId="{570E5C8B-CC8C-4A7F-A35F-87ABFF2B18A6}" srcOrd="7" destOrd="0" presId="urn:microsoft.com/office/officeart/2008/layout/VerticalCurvedList"/>
    <dgm:cxn modelId="{4B13A531-9EE3-4541-86F8-356AADD5EDF0}" type="presParOf" srcId="{A4F20AEB-0FD8-426A-A4F6-407651CF4834}" destId="{CA7E20AA-F7DD-4939-9F27-9FF27DC7E644}" srcOrd="8" destOrd="0" presId="urn:microsoft.com/office/officeart/2008/layout/VerticalCurvedList"/>
    <dgm:cxn modelId="{10AE60A3-735B-4F1A-A1B3-AC24DF3BE664}" type="presParOf" srcId="{CA7E20AA-F7DD-4939-9F27-9FF27DC7E644}" destId="{09841F7C-9DF6-4CAE-B213-5C81F46785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649C18-1C4E-4085-BCE4-5BE1CD0F30E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41CD5A3-3D71-4408-ACAF-9575B5822CFD}">
      <dgm:prSet phldrT="[Testo]"/>
      <dgm:spPr/>
      <dgm:t>
        <a:bodyPr/>
        <a:lstStyle/>
        <a:p>
          <a:r>
            <a:rPr lang="it-IT" dirty="0" smtClean="0"/>
            <a:t>Prima realizzazione prototipale in un area territoriale entro l’anno</a:t>
          </a:r>
          <a:endParaRPr lang="it-IT" dirty="0"/>
        </a:p>
      </dgm:t>
    </dgm:pt>
    <dgm:pt modelId="{1AE8041C-18AF-4F1C-A7F5-14317137B684}" type="parTrans" cxnId="{0CD058E5-39CC-4EC5-86CE-958191EF5F01}">
      <dgm:prSet/>
      <dgm:spPr/>
      <dgm:t>
        <a:bodyPr/>
        <a:lstStyle/>
        <a:p>
          <a:endParaRPr lang="it-IT"/>
        </a:p>
      </dgm:t>
    </dgm:pt>
    <dgm:pt modelId="{923B9BC4-B401-4DC2-A837-0EF874114065}" type="sibTrans" cxnId="{0CD058E5-39CC-4EC5-86CE-958191EF5F01}">
      <dgm:prSet/>
      <dgm:spPr/>
      <dgm:t>
        <a:bodyPr/>
        <a:lstStyle/>
        <a:p>
          <a:endParaRPr lang="it-IT"/>
        </a:p>
      </dgm:t>
    </dgm:pt>
    <dgm:pt modelId="{DB9EB187-0B4A-4788-844D-FDF5A321D70C}">
      <dgm:prSet phldrT="[Testo]"/>
      <dgm:spPr/>
      <dgm:t>
        <a:bodyPr/>
        <a:lstStyle/>
        <a:p>
          <a:r>
            <a:rPr lang="it-IT" dirty="0" smtClean="0"/>
            <a:t>La componente edifici/unità immobiliari del RSBL fondamentale per la diffusione di questi dati</a:t>
          </a:r>
          <a:endParaRPr lang="it-IT" dirty="0"/>
        </a:p>
      </dgm:t>
    </dgm:pt>
    <dgm:pt modelId="{30A49AA2-F412-484B-8373-FA934BD3F25E}" type="parTrans" cxnId="{5340111E-9A01-49CD-869E-73ED565F3EA6}">
      <dgm:prSet/>
      <dgm:spPr/>
      <dgm:t>
        <a:bodyPr/>
        <a:lstStyle/>
        <a:p>
          <a:endParaRPr lang="it-IT"/>
        </a:p>
      </dgm:t>
    </dgm:pt>
    <dgm:pt modelId="{1ADEBDE4-6ABB-47CD-92C3-3D0867549C7B}" type="sibTrans" cxnId="{5340111E-9A01-49CD-869E-73ED565F3EA6}">
      <dgm:prSet/>
      <dgm:spPr/>
      <dgm:t>
        <a:bodyPr/>
        <a:lstStyle/>
        <a:p>
          <a:endParaRPr lang="it-IT"/>
        </a:p>
      </dgm:t>
    </dgm:pt>
    <dgm:pt modelId="{E32566A9-7B96-4C70-8211-3689FD98089C}">
      <dgm:prSet phldrT="[Testo]"/>
      <dgm:spPr/>
      <dgm:t>
        <a:bodyPr/>
        <a:lstStyle/>
        <a:p>
          <a:r>
            <a:rPr lang="it-IT" dirty="0" smtClean="0"/>
            <a:t>Aspetti più problematici riguardano la parte non abitativa</a:t>
          </a:r>
          <a:endParaRPr lang="it-IT" dirty="0"/>
        </a:p>
      </dgm:t>
    </dgm:pt>
    <dgm:pt modelId="{8FD9705C-1D26-43EA-AEB0-467BAF2D67C1}" type="parTrans" cxnId="{6DA40163-6FD0-494E-A5DA-77A252C0BE47}">
      <dgm:prSet/>
      <dgm:spPr/>
      <dgm:t>
        <a:bodyPr/>
        <a:lstStyle/>
        <a:p>
          <a:endParaRPr lang="it-IT"/>
        </a:p>
      </dgm:t>
    </dgm:pt>
    <dgm:pt modelId="{0B1B4B14-D358-45FE-BE0D-6B50AEEDAFCD}" type="sibTrans" cxnId="{6DA40163-6FD0-494E-A5DA-77A252C0BE47}">
      <dgm:prSet/>
      <dgm:spPr/>
      <dgm:t>
        <a:bodyPr/>
        <a:lstStyle/>
        <a:p>
          <a:endParaRPr lang="it-IT"/>
        </a:p>
      </dgm:t>
    </dgm:pt>
    <dgm:pt modelId="{2CD62690-41C2-4913-A35C-442D23474D57}">
      <dgm:prSet phldrT="[Testo]"/>
      <dgm:spPr/>
      <dgm:t>
        <a:bodyPr/>
        <a:lstStyle/>
        <a:p>
          <a:r>
            <a:rPr lang="it-IT" dirty="0" smtClean="0"/>
            <a:t>Si sta valutando la possibilità di diffusioni annuali con riferimento alla parte residenziale</a:t>
          </a:r>
          <a:endParaRPr lang="it-IT" dirty="0"/>
        </a:p>
      </dgm:t>
    </dgm:pt>
    <dgm:pt modelId="{7B0C5714-2467-46FE-A294-90B2FC9785AA}" type="parTrans" cxnId="{F9597368-27C3-45BC-BA10-35BC72941F88}">
      <dgm:prSet/>
      <dgm:spPr/>
      <dgm:t>
        <a:bodyPr/>
        <a:lstStyle/>
        <a:p>
          <a:endParaRPr lang="it-IT"/>
        </a:p>
      </dgm:t>
    </dgm:pt>
    <dgm:pt modelId="{7112AEFA-AA81-48F3-AAB0-15F43967C999}" type="sibTrans" cxnId="{F9597368-27C3-45BC-BA10-35BC72941F88}">
      <dgm:prSet/>
      <dgm:spPr/>
      <dgm:t>
        <a:bodyPr/>
        <a:lstStyle/>
        <a:p>
          <a:endParaRPr lang="it-IT"/>
        </a:p>
      </dgm:t>
    </dgm:pt>
    <dgm:pt modelId="{03EB1494-E6B8-450D-8053-1CAA4E45772C}" type="pres">
      <dgm:prSet presAssocID="{00649C18-1C4E-4085-BCE4-5BE1CD0F30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4F20AEB-0FD8-426A-A4F6-407651CF4834}" type="pres">
      <dgm:prSet presAssocID="{00649C18-1C4E-4085-BCE4-5BE1CD0F30E2}" presName="Name1" presStyleCnt="0"/>
      <dgm:spPr/>
      <dgm:t>
        <a:bodyPr/>
        <a:lstStyle/>
        <a:p>
          <a:endParaRPr lang="it-IT"/>
        </a:p>
      </dgm:t>
    </dgm:pt>
    <dgm:pt modelId="{23FD2D43-68D4-436C-8E91-DC00AB293961}" type="pres">
      <dgm:prSet presAssocID="{00649C18-1C4E-4085-BCE4-5BE1CD0F30E2}" presName="cycle" presStyleCnt="0"/>
      <dgm:spPr/>
      <dgm:t>
        <a:bodyPr/>
        <a:lstStyle/>
        <a:p>
          <a:endParaRPr lang="it-IT"/>
        </a:p>
      </dgm:t>
    </dgm:pt>
    <dgm:pt modelId="{2B51FC93-F7A2-4137-A959-6D0524052B20}" type="pres">
      <dgm:prSet presAssocID="{00649C18-1C4E-4085-BCE4-5BE1CD0F30E2}" presName="srcNode" presStyleLbl="node1" presStyleIdx="0" presStyleCnt="4"/>
      <dgm:spPr/>
      <dgm:t>
        <a:bodyPr/>
        <a:lstStyle/>
        <a:p>
          <a:endParaRPr lang="it-IT"/>
        </a:p>
      </dgm:t>
    </dgm:pt>
    <dgm:pt modelId="{FE3587E6-CE55-49EF-8C47-FCE2E4057CF7}" type="pres">
      <dgm:prSet presAssocID="{00649C18-1C4E-4085-BCE4-5BE1CD0F30E2}" presName="conn" presStyleLbl="parChTrans1D2" presStyleIdx="0" presStyleCnt="1"/>
      <dgm:spPr/>
      <dgm:t>
        <a:bodyPr/>
        <a:lstStyle/>
        <a:p>
          <a:endParaRPr lang="it-IT"/>
        </a:p>
      </dgm:t>
    </dgm:pt>
    <dgm:pt modelId="{C6FA4D10-8285-4B10-9E39-CF5154465CD5}" type="pres">
      <dgm:prSet presAssocID="{00649C18-1C4E-4085-BCE4-5BE1CD0F30E2}" presName="extraNode" presStyleLbl="node1" presStyleIdx="0" presStyleCnt="4"/>
      <dgm:spPr/>
      <dgm:t>
        <a:bodyPr/>
        <a:lstStyle/>
        <a:p>
          <a:endParaRPr lang="it-IT"/>
        </a:p>
      </dgm:t>
    </dgm:pt>
    <dgm:pt modelId="{A12210BF-FA29-4E3B-9237-3C9D8E133B61}" type="pres">
      <dgm:prSet presAssocID="{00649C18-1C4E-4085-BCE4-5BE1CD0F30E2}" presName="dstNode" presStyleLbl="node1" presStyleIdx="0" presStyleCnt="4"/>
      <dgm:spPr/>
      <dgm:t>
        <a:bodyPr/>
        <a:lstStyle/>
        <a:p>
          <a:endParaRPr lang="it-IT"/>
        </a:p>
      </dgm:t>
    </dgm:pt>
    <dgm:pt modelId="{6568173A-9B3D-46DB-866F-49D086BB323C}" type="pres">
      <dgm:prSet presAssocID="{DB9EB187-0B4A-4788-844D-FDF5A321D70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A22FF4-645A-4649-916A-D1E98A49A886}" type="pres">
      <dgm:prSet presAssocID="{DB9EB187-0B4A-4788-844D-FDF5A321D70C}" presName="accent_1" presStyleCnt="0"/>
      <dgm:spPr/>
    </dgm:pt>
    <dgm:pt modelId="{72570635-FD30-4815-8ECE-B3FFF35D6942}" type="pres">
      <dgm:prSet presAssocID="{DB9EB187-0B4A-4788-844D-FDF5A321D70C}" presName="accentRepeatNode" presStyleLbl="solidFgAcc1" presStyleIdx="0" presStyleCnt="4"/>
      <dgm:spPr/>
    </dgm:pt>
    <dgm:pt modelId="{6FA2EC78-A33C-43CC-B09C-34E471274C23}" type="pres">
      <dgm:prSet presAssocID="{341CD5A3-3D71-4408-ACAF-9575B5822CF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E5513D-D7D2-4662-AEFD-5BC3B8E17390}" type="pres">
      <dgm:prSet presAssocID="{341CD5A3-3D71-4408-ACAF-9575B5822CFD}" presName="accent_2" presStyleCnt="0"/>
      <dgm:spPr/>
    </dgm:pt>
    <dgm:pt modelId="{6AF4AFE6-2005-4D9C-BA7F-C3A7D21B3A7D}" type="pres">
      <dgm:prSet presAssocID="{341CD5A3-3D71-4408-ACAF-9575B5822CFD}" presName="accentRepeatNode" presStyleLbl="solidFgAcc1" presStyleIdx="1" presStyleCnt="4"/>
      <dgm:spPr/>
      <dgm:t>
        <a:bodyPr/>
        <a:lstStyle/>
        <a:p>
          <a:endParaRPr lang="it-IT"/>
        </a:p>
      </dgm:t>
    </dgm:pt>
    <dgm:pt modelId="{68E92DE8-8F32-476B-B451-E7346FEF9D4F}" type="pres">
      <dgm:prSet presAssocID="{E32566A9-7B96-4C70-8211-3689FD98089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626E57-70CC-48E2-89E3-8537753A99B1}" type="pres">
      <dgm:prSet presAssocID="{E32566A9-7B96-4C70-8211-3689FD98089C}" presName="accent_3" presStyleCnt="0"/>
      <dgm:spPr/>
    </dgm:pt>
    <dgm:pt modelId="{09841F7C-9DF6-4CAE-B213-5C81F4678556}" type="pres">
      <dgm:prSet presAssocID="{E32566A9-7B96-4C70-8211-3689FD98089C}" presName="accentRepeatNode" presStyleLbl="solidFgAcc1" presStyleIdx="2" presStyleCnt="4"/>
      <dgm:spPr/>
    </dgm:pt>
    <dgm:pt modelId="{AC55F864-7865-490C-895D-11269644C5B6}" type="pres">
      <dgm:prSet presAssocID="{2CD62690-41C2-4913-A35C-442D23474D5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D136E4-8A19-4544-BB65-4AA923F22333}" type="pres">
      <dgm:prSet presAssocID="{2CD62690-41C2-4913-A35C-442D23474D57}" presName="accent_4" presStyleCnt="0"/>
      <dgm:spPr/>
    </dgm:pt>
    <dgm:pt modelId="{9B9FE24F-79AD-4DAE-B536-6745B0CABB6E}" type="pres">
      <dgm:prSet presAssocID="{2CD62690-41C2-4913-A35C-442D23474D57}" presName="accentRepeatNode" presStyleLbl="solidFgAcc1" presStyleIdx="3" presStyleCnt="4"/>
      <dgm:spPr/>
    </dgm:pt>
  </dgm:ptLst>
  <dgm:cxnLst>
    <dgm:cxn modelId="{F9597368-27C3-45BC-BA10-35BC72941F88}" srcId="{00649C18-1C4E-4085-BCE4-5BE1CD0F30E2}" destId="{2CD62690-41C2-4913-A35C-442D23474D57}" srcOrd="3" destOrd="0" parTransId="{7B0C5714-2467-46FE-A294-90B2FC9785AA}" sibTransId="{7112AEFA-AA81-48F3-AAB0-15F43967C999}"/>
    <dgm:cxn modelId="{84E0CFC1-FF8B-4185-8FCF-A97115C2239B}" type="presOf" srcId="{E32566A9-7B96-4C70-8211-3689FD98089C}" destId="{68E92DE8-8F32-476B-B451-E7346FEF9D4F}" srcOrd="0" destOrd="0" presId="urn:microsoft.com/office/officeart/2008/layout/VerticalCurvedList"/>
    <dgm:cxn modelId="{739B2220-61E4-4ADA-81BD-023A2E315EDD}" type="presOf" srcId="{2CD62690-41C2-4913-A35C-442D23474D57}" destId="{AC55F864-7865-490C-895D-11269644C5B6}" srcOrd="0" destOrd="0" presId="urn:microsoft.com/office/officeart/2008/layout/VerticalCurvedList"/>
    <dgm:cxn modelId="{6DA40163-6FD0-494E-A5DA-77A252C0BE47}" srcId="{00649C18-1C4E-4085-BCE4-5BE1CD0F30E2}" destId="{E32566A9-7B96-4C70-8211-3689FD98089C}" srcOrd="2" destOrd="0" parTransId="{8FD9705C-1D26-43EA-AEB0-467BAF2D67C1}" sibTransId="{0B1B4B14-D358-45FE-BE0D-6B50AEEDAFCD}"/>
    <dgm:cxn modelId="{8DE5E478-6D95-48EF-BA13-2822EE3148AC}" type="presOf" srcId="{00649C18-1C4E-4085-BCE4-5BE1CD0F30E2}" destId="{03EB1494-E6B8-450D-8053-1CAA4E45772C}" srcOrd="0" destOrd="0" presId="urn:microsoft.com/office/officeart/2008/layout/VerticalCurvedList"/>
    <dgm:cxn modelId="{0CD058E5-39CC-4EC5-86CE-958191EF5F01}" srcId="{00649C18-1C4E-4085-BCE4-5BE1CD0F30E2}" destId="{341CD5A3-3D71-4408-ACAF-9575B5822CFD}" srcOrd="1" destOrd="0" parTransId="{1AE8041C-18AF-4F1C-A7F5-14317137B684}" sibTransId="{923B9BC4-B401-4DC2-A837-0EF874114065}"/>
    <dgm:cxn modelId="{5340111E-9A01-49CD-869E-73ED565F3EA6}" srcId="{00649C18-1C4E-4085-BCE4-5BE1CD0F30E2}" destId="{DB9EB187-0B4A-4788-844D-FDF5A321D70C}" srcOrd="0" destOrd="0" parTransId="{30A49AA2-F412-484B-8373-FA934BD3F25E}" sibTransId="{1ADEBDE4-6ABB-47CD-92C3-3D0867549C7B}"/>
    <dgm:cxn modelId="{DB06424E-B493-41FB-9AB4-8C81EBEF26DE}" type="presOf" srcId="{1ADEBDE4-6ABB-47CD-92C3-3D0867549C7B}" destId="{FE3587E6-CE55-49EF-8C47-FCE2E4057CF7}" srcOrd="0" destOrd="0" presId="urn:microsoft.com/office/officeart/2008/layout/VerticalCurvedList"/>
    <dgm:cxn modelId="{D663ED89-2C7A-4664-ADDF-6EDA9A7D3931}" type="presOf" srcId="{DB9EB187-0B4A-4788-844D-FDF5A321D70C}" destId="{6568173A-9B3D-46DB-866F-49D086BB323C}" srcOrd="0" destOrd="0" presId="urn:microsoft.com/office/officeart/2008/layout/VerticalCurvedList"/>
    <dgm:cxn modelId="{B1527ED7-49EE-4737-9F4A-A92EFC8B3795}" type="presOf" srcId="{341CD5A3-3D71-4408-ACAF-9575B5822CFD}" destId="{6FA2EC78-A33C-43CC-B09C-34E471274C23}" srcOrd="0" destOrd="0" presId="urn:microsoft.com/office/officeart/2008/layout/VerticalCurvedList"/>
    <dgm:cxn modelId="{8937ECFB-1CBE-49AB-88AF-D4A4FCCC35F4}" type="presParOf" srcId="{03EB1494-E6B8-450D-8053-1CAA4E45772C}" destId="{A4F20AEB-0FD8-426A-A4F6-407651CF4834}" srcOrd="0" destOrd="0" presId="urn:microsoft.com/office/officeart/2008/layout/VerticalCurvedList"/>
    <dgm:cxn modelId="{8E74215C-A119-45A0-8E12-70D6DB30CC63}" type="presParOf" srcId="{A4F20AEB-0FD8-426A-A4F6-407651CF4834}" destId="{23FD2D43-68D4-436C-8E91-DC00AB293961}" srcOrd="0" destOrd="0" presId="urn:microsoft.com/office/officeart/2008/layout/VerticalCurvedList"/>
    <dgm:cxn modelId="{FA5651A4-392B-4E92-8CBA-98A52212729B}" type="presParOf" srcId="{23FD2D43-68D4-436C-8E91-DC00AB293961}" destId="{2B51FC93-F7A2-4137-A959-6D0524052B20}" srcOrd="0" destOrd="0" presId="urn:microsoft.com/office/officeart/2008/layout/VerticalCurvedList"/>
    <dgm:cxn modelId="{C795BAA7-0F06-463E-BB81-D910A13AEEE3}" type="presParOf" srcId="{23FD2D43-68D4-436C-8E91-DC00AB293961}" destId="{FE3587E6-CE55-49EF-8C47-FCE2E4057CF7}" srcOrd="1" destOrd="0" presId="urn:microsoft.com/office/officeart/2008/layout/VerticalCurvedList"/>
    <dgm:cxn modelId="{0BF1C9EF-9102-4A57-B4FE-403722797C81}" type="presParOf" srcId="{23FD2D43-68D4-436C-8E91-DC00AB293961}" destId="{C6FA4D10-8285-4B10-9E39-CF5154465CD5}" srcOrd="2" destOrd="0" presId="urn:microsoft.com/office/officeart/2008/layout/VerticalCurvedList"/>
    <dgm:cxn modelId="{20883EFA-A370-4C14-9518-3ED58EB864E8}" type="presParOf" srcId="{23FD2D43-68D4-436C-8E91-DC00AB293961}" destId="{A12210BF-FA29-4E3B-9237-3C9D8E133B61}" srcOrd="3" destOrd="0" presId="urn:microsoft.com/office/officeart/2008/layout/VerticalCurvedList"/>
    <dgm:cxn modelId="{BFEE823F-25F9-4486-888B-E3CEA39B1BC8}" type="presParOf" srcId="{A4F20AEB-0FD8-426A-A4F6-407651CF4834}" destId="{6568173A-9B3D-46DB-866F-49D086BB323C}" srcOrd="1" destOrd="0" presId="urn:microsoft.com/office/officeart/2008/layout/VerticalCurvedList"/>
    <dgm:cxn modelId="{D860D6DC-B2BC-4245-B0CC-DD6393D1BBE4}" type="presParOf" srcId="{A4F20AEB-0FD8-426A-A4F6-407651CF4834}" destId="{A0A22FF4-645A-4649-916A-D1E98A49A886}" srcOrd="2" destOrd="0" presId="urn:microsoft.com/office/officeart/2008/layout/VerticalCurvedList"/>
    <dgm:cxn modelId="{55CD7E4D-0E4D-4AF3-B1B5-C29505C2B23E}" type="presParOf" srcId="{A0A22FF4-645A-4649-916A-D1E98A49A886}" destId="{72570635-FD30-4815-8ECE-B3FFF35D6942}" srcOrd="0" destOrd="0" presId="urn:microsoft.com/office/officeart/2008/layout/VerticalCurvedList"/>
    <dgm:cxn modelId="{CE778D38-1301-47AE-BD78-1755BF54FC37}" type="presParOf" srcId="{A4F20AEB-0FD8-426A-A4F6-407651CF4834}" destId="{6FA2EC78-A33C-43CC-B09C-34E471274C23}" srcOrd="3" destOrd="0" presId="urn:microsoft.com/office/officeart/2008/layout/VerticalCurvedList"/>
    <dgm:cxn modelId="{A7247D2D-DE9E-4861-A5ED-96561CDE73CA}" type="presParOf" srcId="{A4F20AEB-0FD8-426A-A4F6-407651CF4834}" destId="{10E5513D-D7D2-4662-AEFD-5BC3B8E17390}" srcOrd="4" destOrd="0" presId="urn:microsoft.com/office/officeart/2008/layout/VerticalCurvedList"/>
    <dgm:cxn modelId="{EDB5F261-CBBE-4351-B498-7F41CB763993}" type="presParOf" srcId="{10E5513D-D7D2-4662-AEFD-5BC3B8E17390}" destId="{6AF4AFE6-2005-4D9C-BA7F-C3A7D21B3A7D}" srcOrd="0" destOrd="0" presId="urn:microsoft.com/office/officeart/2008/layout/VerticalCurvedList"/>
    <dgm:cxn modelId="{88D44C7E-D4E7-4280-8B2B-EACCC4397B87}" type="presParOf" srcId="{A4F20AEB-0FD8-426A-A4F6-407651CF4834}" destId="{68E92DE8-8F32-476B-B451-E7346FEF9D4F}" srcOrd="5" destOrd="0" presId="urn:microsoft.com/office/officeart/2008/layout/VerticalCurvedList"/>
    <dgm:cxn modelId="{7CECB03D-FEDC-4D84-8D52-B04046503373}" type="presParOf" srcId="{A4F20AEB-0FD8-426A-A4F6-407651CF4834}" destId="{3D626E57-70CC-48E2-89E3-8537753A99B1}" srcOrd="6" destOrd="0" presId="urn:microsoft.com/office/officeart/2008/layout/VerticalCurvedList"/>
    <dgm:cxn modelId="{11A037FD-A9F9-475F-94D0-E45F6C2CDE1E}" type="presParOf" srcId="{3D626E57-70CC-48E2-89E3-8537753A99B1}" destId="{09841F7C-9DF6-4CAE-B213-5C81F4678556}" srcOrd="0" destOrd="0" presId="urn:microsoft.com/office/officeart/2008/layout/VerticalCurvedList"/>
    <dgm:cxn modelId="{627EBBA3-ABFA-4781-AEB6-A893FD343701}" type="presParOf" srcId="{A4F20AEB-0FD8-426A-A4F6-407651CF4834}" destId="{AC55F864-7865-490C-895D-11269644C5B6}" srcOrd="7" destOrd="0" presId="urn:microsoft.com/office/officeart/2008/layout/VerticalCurvedList"/>
    <dgm:cxn modelId="{69F2F4AE-C105-4744-9CD9-71A3AFDF8341}" type="presParOf" srcId="{A4F20AEB-0FD8-426A-A4F6-407651CF4834}" destId="{58D136E4-8A19-4544-BB65-4AA923F22333}" srcOrd="8" destOrd="0" presId="urn:microsoft.com/office/officeart/2008/layout/VerticalCurvedList"/>
    <dgm:cxn modelId="{42C37952-9971-4129-9132-D5E46C8445B0}" type="presParOf" srcId="{58D136E4-8A19-4544-BB65-4AA923F22333}" destId="{9B9FE24F-79AD-4DAE-B536-6745B0CABB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E1B8C3-5630-419A-A2D0-FD152744E78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D691562-A1FC-4251-932C-442C3A302247}">
      <dgm:prSet phldrT="[Testo]" custT="1"/>
      <dgm:spPr/>
      <dgm:t>
        <a:bodyPr/>
        <a:lstStyle/>
        <a:p>
          <a:r>
            <a:rPr lang="it-IT" sz="2000" b="1" dirty="0" smtClean="0"/>
            <a:t>Grandi cambiamenti: Unioni di comuni e Aree Metropolitane</a:t>
          </a:r>
          <a:endParaRPr lang="it-IT" sz="2000" b="1" dirty="0"/>
        </a:p>
      </dgm:t>
    </dgm:pt>
    <dgm:pt modelId="{00753DFD-3C06-4936-86AC-125C270A4B47}" type="parTrans" cxnId="{D21886F9-40B8-4D3B-98C9-3C94E6384B81}">
      <dgm:prSet/>
      <dgm:spPr/>
      <dgm:t>
        <a:bodyPr/>
        <a:lstStyle/>
        <a:p>
          <a:endParaRPr lang="it-IT"/>
        </a:p>
      </dgm:t>
    </dgm:pt>
    <dgm:pt modelId="{518981D3-E595-46FD-AFE9-4021861A9286}" type="sibTrans" cxnId="{D21886F9-40B8-4D3B-98C9-3C94E6384B81}">
      <dgm:prSet/>
      <dgm:spPr/>
      <dgm:t>
        <a:bodyPr/>
        <a:lstStyle/>
        <a:p>
          <a:endParaRPr lang="it-IT"/>
        </a:p>
      </dgm:t>
    </dgm:pt>
    <dgm:pt modelId="{827553D6-E510-4B17-926B-38B127206150}">
      <dgm:prSet phldrT="[Testo]" custT="1"/>
      <dgm:spPr/>
      <dgm:t>
        <a:bodyPr/>
        <a:lstStyle/>
        <a:p>
          <a:r>
            <a:rPr lang="it-IT" sz="2000" b="1" dirty="0" smtClean="0"/>
            <a:t>Esigenza di riconsiderare il sistema delle codifiche</a:t>
          </a:r>
          <a:endParaRPr lang="it-IT" sz="2000" b="1" dirty="0"/>
        </a:p>
      </dgm:t>
    </dgm:pt>
    <dgm:pt modelId="{708CF11E-2343-4901-8CAB-D9001B1110C6}" type="parTrans" cxnId="{4582838C-B96D-4ED5-96EE-4371190DC881}">
      <dgm:prSet/>
      <dgm:spPr/>
      <dgm:t>
        <a:bodyPr/>
        <a:lstStyle/>
        <a:p>
          <a:endParaRPr lang="it-IT"/>
        </a:p>
      </dgm:t>
    </dgm:pt>
    <dgm:pt modelId="{3843D4A5-96A0-4BF9-B5FF-781B42A6E2FC}" type="sibTrans" cxnId="{4582838C-B96D-4ED5-96EE-4371190DC881}">
      <dgm:prSet/>
      <dgm:spPr/>
      <dgm:t>
        <a:bodyPr/>
        <a:lstStyle/>
        <a:p>
          <a:endParaRPr lang="it-IT"/>
        </a:p>
      </dgm:t>
    </dgm:pt>
    <dgm:pt modelId="{DEDF721C-28BE-4372-AA3C-78DEBE3EABE3}">
      <dgm:prSet phldrT="[Testo]" custT="1"/>
      <dgm:spPr/>
      <dgm:t>
        <a:bodyPr/>
        <a:lstStyle/>
        <a:p>
          <a:r>
            <a:rPr lang="it-IT" sz="2000" b="1" dirty="0" smtClean="0"/>
            <a:t>Tempistiche uniche di recepimento delle variazioni a fini statistici </a:t>
          </a:r>
          <a:endParaRPr lang="it-IT" sz="2000" b="1" dirty="0"/>
        </a:p>
      </dgm:t>
    </dgm:pt>
    <dgm:pt modelId="{F0C8F79A-AC65-4A6E-B7A8-21163E240C52}" type="parTrans" cxnId="{1225119D-F8C5-42A0-BEFE-6FC0F03479D8}">
      <dgm:prSet/>
      <dgm:spPr/>
      <dgm:t>
        <a:bodyPr/>
        <a:lstStyle/>
        <a:p>
          <a:endParaRPr lang="it-IT"/>
        </a:p>
      </dgm:t>
    </dgm:pt>
    <dgm:pt modelId="{535CF601-C4F0-44BA-928F-98E1695B49BB}" type="sibTrans" cxnId="{1225119D-F8C5-42A0-BEFE-6FC0F03479D8}">
      <dgm:prSet/>
      <dgm:spPr/>
      <dgm:t>
        <a:bodyPr/>
        <a:lstStyle/>
        <a:p>
          <a:endParaRPr lang="it-IT"/>
        </a:p>
      </dgm:t>
    </dgm:pt>
    <dgm:pt modelId="{63CE5135-E2A8-403B-BA84-D2BCFC4C2A86}">
      <dgm:prSet phldrT="[Testo]" custT="1"/>
      <dgm:spPr/>
      <dgm:t>
        <a:bodyPr/>
        <a:lstStyle/>
        <a:p>
          <a:r>
            <a:rPr lang="it-IT" sz="2000" b="1" dirty="0" smtClean="0"/>
            <a:t>L’esigenza di nuovi strumenti di condivisione</a:t>
          </a:r>
          <a:endParaRPr lang="it-IT" sz="2000" b="1" dirty="0"/>
        </a:p>
      </dgm:t>
    </dgm:pt>
    <dgm:pt modelId="{83CAE50B-0A8C-4A7F-A243-ED85E616D458}" type="parTrans" cxnId="{8FF2043B-8575-4601-B669-9F45069E6E56}">
      <dgm:prSet/>
      <dgm:spPr/>
      <dgm:t>
        <a:bodyPr/>
        <a:lstStyle/>
        <a:p>
          <a:endParaRPr lang="it-IT"/>
        </a:p>
      </dgm:t>
    </dgm:pt>
    <dgm:pt modelId="{86D35642-E97D-4A31-8023-73DEB0463FD7}" type="sibTrans" cxnId="{8FF2043B-8575-4601-B669-9F45069E6E56}">
      <dgm:prSet/>
      <dgm:spPr/>
      <dgm:t>
        <a:bodyPr/>
        <a:lstStyle/>
        <a:p>
          <a:endParaRPr lang="it-IT"/>
        </a:p>
      </dgm:t>
    </dgm:pt>
    <dgm:pt modelId="{9052BE5E-9D1D-48D2-BA00-2D3B152E2404}" type="pres">
      <dgm:prSet presAssocID="{86E1B8C3-5630-419A-A2D0-FD152744E78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871B4A6-FF77-428B-B32E-079270AD5DB5}" type="pres">
      <dgm:prSet presAssocID="{86E1B8C3-5630-419A-A2D0-FD152744E783}" presName="Name1" presStyleCnt="0"/>
      <dgm:spPr/>
      <dgm:t>
        <a:bodyPr/>
        <a:lstStyle/>
        <a:p>
          <a:endParaRPr lang="it-IT"/>
        </a:p>
      </dgm:t>
    </dgm:pt>
    <dgm:pt modelId="{990D41EA-35D1-4069-9A58-5CDFF02C33CA}" type="pres">
      <dgm:prSet presAssocID="{86E1B8C3-5630-419A-A2D0-FD152744E783}" presName="cycle" presStyleCnt="0"/>
      <dgm:spPr/>
      <dgm:t>
        <a:bodyPr/>
        <a:lstStyle/>
        <a:p>
          <a:endParaRPr lang="it-IT"/>
        </a:p>
      </dgm:t>
    </dgm:pt>
    <dgm:pt modelId="{7062C388-2BA5-4CFD-8DBE-2251BBF2CAEE}" type="pres">
      <dgm:prSet presAssocID="{86E1B8C3-5630-419A-A2D0-FD152744E783}" presName="srcNode" presStyleLbl="node1" presStyleIdx="0" presStyleCnt="4"/>
      <dgm:spPr/>
      <dgm:t>
        <a:bodyPr/>
        <a:lstStyle/>
        <a:p>
          <a:endParaRPr lang="it-IT"/>
        </a:p>
      </dgm:t>
    </dgm:pt>
    <dgm:pt modelId="{853B3C7A-6746-49D5-A9A4-51272B5E20C0}" type="pres">
      <dgm:prSet presAssocID="{86E1B8C3-5630-419A-A2D0-FD152744E783}" presName="conn" presStyleLbl="parChTrans1D2" presStyleIdx="0" presStyleCnt="1"/>
      <dgm:spPr/>
      <dgm:t>
        <a:bodyPr/>
        <a:lstStyle/>
        <a:p>
          <a:endParaRPr lang="it-IT"/>
        </a:p>
      </dgm:t>
    </dgm:pt>
    <dgm:pt modelId="{BFD95162-C8DA-4505-9348-A171D87C0F3B}" type="pres">
      <dgm:prSet presAssocID="{86E1B8C3-5630-419A-A2D0-FD152744E783}" presName="extraNode" presStyleLbl="node1" presStyleIdx="0" presStyleCnt="4"/>
      <dgm:spPr/>
      <dgm:t>
        <a:bodyPr/>
        <a:lstStyle/>
        <a:p>
          <a:endParaRPr lang="it-IT"/>
        </a:p>
      </dgm:t>
    </dgm:pt>
    <dgm:pt modelId="{838881D9-BC16-4592-A665-58EFE08CA769}" type="pres">
      <dgm:prSet presAssocID="{86E1B8C3-5630-419A-A2D0-FD152744E783}" presName="dstNode" presStyleLbl="node1" presStyleIdx="0" presStyleCnt="4"/>
      <dgm:spPr/>
      <dgm:t>
        <a:bodyPr/>
        <a:lstStyle/>
        <a:p>
          <a:endParaRPr lang="it-IT"/>
        </a:p>
      </dgm:t>
    </dgm:pt>
    <dgm:pt modelId="{B00E1D4B-86EC-4AD3-9929-1CCBA4233396}" type="pres">
      <dgm:prSet presAssocID="{3D691562-A1FC-4251-932C-442C3A30224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32F75C-F745-40E2-9CF8-35BC846A7D8D}" type="pres">
      <dgm:prSet presAssocID="{3D691562-A1FC-4251-932C-442C3A302247}" presName="accent_1" presStyleCnt="0"/>
      <dgm:spPr/>
      <dgm:t>
        <a:bodyPr/>
        <a:lstStyle/>
        <a:p>
          <a:endParaRPr lang="it-IT"/>
        </a:p>
      </dgm:t>
    </dgm:pt>
    <dgm:pt modelId="{3A0247A0-DC44-4519-866B-D9A1EDC308FC}" type="pres">
      <dgm:prSet presAssocID="{3D691562-A1FC-4251-932C-442C3A302247}" presName="accentRepeatNode" presStyleLbl="solidFgAcc1" presStyleIdx="0" presStyleCnt="4"/>
      <dgm:spPr/>
      <dgm:t>
        <a:bodyPr/>
        <a:lstStyle/>
        <a:p>
          <a:endParaRPr lang="it-IT"/>
        </a:p>
      </dgm:t>
    </dgm:pt>
    <dgm:pt modelId="{9FF8BFD7-EBD0-4995-9B48-CB841090E028}" type="pres">
      <dgm:prSet presAssocID="{827553D6-E510-4B17-926B-38B12720615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33F8AE-99A3-4229-89BF-43F10A4F48BF}" type="pres">
      <dgm:prSet presAssocID="{827553D6-E510-4B17-926B-38B127206150}" presName="accent_2" presStyleCnt="0"/>
      <dgm:spPr/>
      <dgm:t>
        <a:bodyPr/>
        <a:lstStyle/>
        <a:p>
          <a:endParaRPr lang="it-IT"/>
        </a:p>
      </dgm:t>
    </dgm:pt>
    <dgm:pt modelId="{50D19D22-35CE-4FC9-B79F-ADBEC17E36F0}" type="pres">
      <dgm:prSet presAssocID="{827553D6-E510-4B17-926B-38B127206150}" presName="accentRepeatNode" presStyleLbl="solidFgAcc1" presStyleIdx="1" presStyleCnt="4"/>
      <dgm:spPr/>
      <dgm:t>
        <a:bodyPr/>
        <a:lstStyle/>
        <a:p>
          <a:endParaRPr lang="it-IT"/>
        </a:p>
      </dgm:t>
    </dgm:pt>
    <dgm:pt modelId="{D1CA2D23-2B83-42B8-9E36-F3026A5CA851}" type="pres">
      <dgm:prSet presAssocID="{DEDF721C-28BE-4372-AA3C-78DEBE3EABE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27D288-9BFD-40F6-9750-F48F4938833D}" type="pres">
      <dgm:prSet presAssocID="{DEDF721C-28BE-4372-AA3C-78DEBE3EABE3}" presName="accent_3" presStyleCnt="0"/>
      <dgm:spPr/>
      <dgm:t>
        <a:bodyPr/>
        <a:lstStyle/>
        <a:p>
          <a:endParaRPr lang="it-IT"/>
        </a:p>
      </dgm:t>
    </dgm:pt>
    <dgm:pt modelId="{6576F81F-11CE-46E4-A141-82285C29CF9C}" type="pres">
      <dgm:prSet presAssocID="{DEDF721C-28BE-4372-AA3C-78DEBE3EABE3}" presName="accentRepeatNode" presStyleLbl="solidFgAcc1" presStyleIdx="2" presStyleCnt="4"/>
      <dgm:spPr/>
      <dgm:t>
        <a:bodyPr/>
        <a:lstStyle/>
        <a:p>
          <a:endParaRPr lang="it-IT"/>
        </a:p>
      </dgm:t>
    </dgm:pt>
    <dgm:pt modelId="{380B1558-502A-45B3-86EA-A24D2A25F7FD}" type="pres">
      <dgm:prSet presAssocID="{63CE5135-E2A8-403B-BA84-D2BCFC4C2A8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A0E3CE-6D37-429E-9648-1EB9484F670A}" type="pres">
      <dgm:prSet presAssocID="{63CE5135-E2A8-403B-BA84-D2BCFC4C2A86}" presName="accent_4" presStyleCnt="0"/>
      <dgm:spPr/>
      <dgm:t>
        <a:bodyPr/>
        <a:lstStyle/>
        <a:p>
          <a:endParaRPr lang="it-IT"/>
        </a:p>
      </dgm:t>
    </dgm:pt>
    <dgm:pt modelId="{86B5C7B7-EA6D-412F-A7D9-5209ADCBC1CF}" type="pres">
      <dgm:prSet presAssocID="{63CE5135-E2A8-403B-BA84-D2BCFC4C2A86}" presName="accentRepeatNode" presStyleLbl="solidFgAcc1" presStyleIdx="3" presStyleCnt="4"/>
      <dgm:spPr/>
      <dgm:t>
        <a:bodyPr/>
        <a:lstStyle/>
        <a:p>
          <a:endParaRPr lang="it-IT"/>
        </a:p>
      </dgm:t>
    </dgm:pt>
  </dgm:ptLst>
  <dgm:cxnLst>
    <dgm:cxn modelId="{4582838C-B96D-4ED5-96EE-4371190DC881}" srcId="{86E1B8C3-5630-419A-A2D0-FD152744E783}" destId="{827553D6-E510-4B17-926B-38B127206150}" srcOrd="1" destOrd="0" parTransId="{708CF11E-2343-4901-8CAB-D9001B1110C6}" sibTransId="{3843D4A5-96A0-4BF9-B5FF-781B42A6E2FC}"/>
    <dgm:cxn modelId="{79C49781-096F-4338-AFA1-12DC2AAC4EA6}" type="presOf" srcId="{3D691562-A1FC-4251-932C-442C3A302247}" destId="{B00E1D4B-86EC-4AD3-9929-1CCBA4233396}" srcOrd="0" destOrd="0" presId="urn:microsoft.com/office/officeart/2008/layout/VerticalCurvedList"/>
    <dgm:cxn modelId="{1225119D-F8C5-42A0-BEFE-6FC0F03479D8}" srcId="{86E1B8C3-5630-419A-A2D0-FD152744E783}" destId="{DEDF721C-28BE-4372-AA3C-78DEBE3EABE3}" srcOrd="2" destOrd="0" parTransId="{F0C8F79A-AC65-4A6E-B7A8-21163E240C52}" sibTransId="{535CF601-C4F0-44BA-928F-98E1695B49BB}"/>
    <dgm:cxn modelId="{D3A20587-7EFE-4692-B878-7444020372E8}" type="presOf" srcId="{827553D6-E510-4B17-926B-38B127206150}" destId="{9FF8BFD7-EBD0-4995-9B48-CB841090E028}" srcOrd="0" destOrd="0" presId="urn:microsoft.com/office/officeart/2008/layout/VerticalCurvedList"/>
    <dgm:cxn modelId="{1E6FA327-C1E3-4C60-8FD5-0FF119339ADF}" type="presOf" srcId="{63CE5135-E2A8-403B-BA84-D2BCFC4C2A86}" destId="{380B1558-502A-45B3-86EA-A24D2A25F7FD}" srcOrd="0" destOrd="0" presId="urn:microsoft.com/office/officeart/2008/layout/VerticalCurvedList"/>
    <dgm:cxn modelId="{D21886F9-40B8-4D3B-98C9-3C94E6384B81}" srcId="{86E1B8C3-5630-419A-A2D0-FD152744E783}" destId="{3D691562-A1FC-4251-932C-442C3A302247}" srcOrd="0" destOrd="0" parTransId="{00753DFD-3C06-4936-86AC-125C270A4B47}" sibTransId="{518981D3-E595-46FD-AFE9-4021861A9286}"/>
    <dgm:cxn modelId="{8FF2043B-8575-4601-B669-9F45069E6E56}" srcId="{86E1B8C3-5630-419A-A2D0-FD152744E783}" destId="{63CE5135-E2A8-403B-BA84-D2BCFC4C2A86}" srcOrd="3" destOrd="0" parTransId="{83CAE50B-0A8C-4A7F-A243-ED85E616D458}" sibTransId="{86D35642-E97D-4A31-8023-73DEB0463FD7}"/>
    <dgm:cxn modelId="{6EC8677C-37A6-47D0-82D5-1CBA33EC51EF}" type="presOf" srcId="{DEDF721C-28BE-4372-AA3C-78DEBE3EABE3}" destId="{D1CA2D23-2B83-42B8-9E36-F3026A5CA851}" srcOrd="0" destOrd="0" presId="urn:microsoft.com/office/officeart/2008/layout/VerticalCurvedList"/>
    <dgm:cxn modelId="{25BB044B-916A-4D61-A238-5DAA856CE875}" type="presOf" srcId="{86E1B8C3-5630-419A-A2D0-FD152744E783}" destId="{9052BE5E-9D1D-48D2-BA00-2D3B152E2404}" srcOrd="0" destOrd="0" presId="urn:microsoft.com/office/officeart/2008/layout/VerticalCurvedList"/>
    <dgm:cxn modelId="{9AC3321E-AF7B-4F0E-B481-698E6B58B0A3}" type="presOf" srcId="{518981D3-E595-46FD-AFE9-4021861A9286}" destId="{853B3C7A-6746-49D5-A9A4-51272B5E20C0}" srcOrd="0" destOrd="0" presId="urn:microsoft.com/office/officeart/2008/layout/VerticalCurvedList"/>
    <dgm:cxn modelId="{6928B0D0-EB7E-4027-B36F-ED3625D99BC0}" type="presParOf" srcId="{9052BE5E-9D1D-48D2-BA00-2D3B152E2404}" destId="{E871B4A6-FF77-428B-B32E-079270AD5DB5}" srcOrd="0" destOrd="0" presId="urn:microsoft.com/office/officeart/2008/layout/VerticalCurvedList"/>
    <dgm:cxn modelId="{BEF6767E-B61E-4C5B-A97F-10E55B4F0CD6}" type="presParOf" srcId="{E871B4A6-FF77-428B-B32E-079270AD5DB5}" destId="{990D41EA-35D1-4069-9A58-5CDFF02C33CA}" srcOrd="0" destOrd="0" presId="urn:microsoft.com/office/officeart/2008/layout/VerticalCurvedList"/>
    <dgm:cxn modelId="{641B4BB6-FFA3-48C6-9DC5-230799C500E7}" type="presParOf" srcId="{990D41EA-35D1-4069-9A58-5CDFF02C33CA}" destId="{7062C388-2BA5-4CFD-8DBE-2251BBF2CAEE}" srcOrd="0" destOrd="0" presId="urn:microsoft.com/office/officeart/2008/layout/VerticalCurvedList"/>
    <dgm:cxn modelId="{58EAB30E-9EB7-441C-9709-F4D6F800E133}" type="presParOf" srcId="{990D41EA-35D1-4069-9A58-5CDFF02C33CA}" destId="{853B3C7A-6746-49D5-A9A4-51272B5E20C0}" srcOrd="1" destOrd="0" presId="urn:microsoft.com/office/officeart/2008/layout/VerticalCurvedList"/>
    <dgm:cxn modelId="{043295E1-9E1A-4E5F-859D-F3110D59C7CD}" type="presParOf" srcId="{990D41EA-35D1-4069-9A58-5CDFF02C33CA}" destId="{BFD95162-C8DA-4505-9348-A171D87C0F3B}" srcOrd="2" destOrd="0" presId="urn:microsoft.com/office/officeart/2008/layout/VerticalCurvedList"/>
    <dgm:cxn modelId="{6C31A8A7-24EB-4E2B-AF26-AE4BDA6938F6}" type="presParOf" srcId="{990D41EA-35D1-4069-9A58-5CDFF02C33CA}" destId="{838881D9-BC16-4592-A665-58EFE08CA769}" srcOrd="3" destOrd="0" presId="urn:microsoft.com/office/officeart/2008/layout/VerticalCurvedList"/>
    <dgm:cxn modelId="{7CB2274F-6716-4646-A6F6-079ED1B96BF3}" type="presParOf" srcId="{E871B4A6-FF77-428B-B32E-079270AD5DB5}" destId="{B00E1D4B-86EC-4AD3-9929-1CCBA4233396}" srcOrd="1" destOrd="0" presId="urn:microsoft.com/office/officeart/2008/layout/VerticalCurvedList"/>
    <dgm:cxn modelId="{FC10729F-15E6-439A-B8CA-5FB7B49F2F3D}" type="presParOf" srcId="{E871B4A6-FF77-428B-B32E-079270AD5DB5}" destId="{8532F75C-F745-40E2-9CF8-35BC846A7D8D}" srcOrd="2" destOrd="0" presId="urn:microsoft.com/office/officeart/2008/layout/VerticalCurvedList"/>
    <dgm:cxn modelId="{ABDA7537-768B-4596-8F79-C291B190A2F6}" type="presParOf" srcId="{8532F75C-F745-40E2-9CF8-35BC846A7D8D}" destId="{3A0247A0-DC44-4519-866B-D9A1EDC308FC}" srcOrd="0" destOrd="0" presId="urn:microsoft.com/office/officeart/2008/layout/VerticalCurvedList"/>
    <dgm:cxn modelId="{8A4DCD98-E74C-40AD-BC9F-4B291A234296}" type="presParOf" srcId="{E871B4A6-FF77-428B-B32E-079270AD5DB5}" destId="{9FF8BFD7-EBD0-4995-9B48-CB841090E028}" srcOrd="3" destOrd="0" presId="urn:microsoft.com/office/officeart/2008/layout/VerticalCurvedList"/>
    <dgm:cxn modelId="{6EED5FFC-F8A8-465F-B025-13A758F366ED}" type="presParOf" srcId="{E871B4A6-FF77-428B-B32E-079270AD5DB5}" destId="{1933F8AE-99A3-4229-89BF-43F10A4F48BF}" srcOrd="4" destOrd="0" presId="urn:microsoft.com/office/officeart/2008/layout/VerticalCurvedList"/>
    <dgm:cxn modelId="{2926B073-EE5D-4A79-8E56-A553330058AD}" type="presParOf" srcId="{1933F8AE-99A3-4229-89BF-43F10A4F48BF}" destId="{50D19D22-35CE-4FC9-B79F-ADBEC17E36F0}" srcOrd="0" destOrd="0" presId="urn:microsoft.com/office/officeart/2008/layout/VerticalCurvedList"/>
    <dgm:cxn modelId="{5A3780C6-C5FC-40F1-A064-A8BC62E140CE}" type="presParOf" srcId="{E871B4A6-FF77-428B-B32E-079270AD5DB5}" destId="{D1CA2D23-2B83-42B8-9E36-F3026A5CA851}" srcOrd="5" destOrd="0" presId="urn:microsoft.com/office/officeart/2008/layout/VerticalCurvedList"/>
    <dgm:cxn modelId="{5931153C-6609-4AA0-A4BB-D8E143C30288}" type="presParOf" srcId="{E871B4A6-FF77-428B-B32E-079270AD5DB5}" destId="{A627D288-9BFD-40F6-9750-F48F4938833D}" srcOrd="6" destOrd="0" presId="urn:microsoft.com/office/officeart/2008/layout/VerticalCurvedList"/>
    <dgm:cxn modelId="{9356C9E4-2093-4445-B0D0-5CF910C43095}" type="presParOf" srcId="{A627D288-9BFD-40F6-9750-F48F4938833D}" destId="{6576F81F-11CE-46E4-A141-82285C29CF9C}" srcOrd="0" destOrd="0" presId="urn:microsoft.com/office/officeart/2008/layout/VerticalCurvedList"/>
    <dgm:cxn modelId="{4C2BD2E2-6E15-4609-9757-F70AB35DB301}" type="presParOf" srcId="{E871B4A6-FF77-428B-B32E-079270AD5DB5}" destId="{380B1558-502A-45B3-86EA-A24D2A25F7FD}" srcOrd="7" destOrd="0" presId="urn:microsoft.com/office/officeart/2008/layout/VerticalCurvedList"/>
    <dgm:cxn modelId="{7BDB496A-5FEE-48D4-8615-0AB643C5D098}" type="presParOf" srcId="{E871B4A6-FF77-428B-B32E-079270AD5DB5}" destId="{69A0E3CE-6D37-429E-9648-1EB9484F670A}" srcOrd="8" destOrd="0" presId="urn:microsoft.com/office/officeart/2008/layout/VerticalCurvedList"/>
    <dgm:cxn modelId="{FF3FBCA6-86EF-46CB-9537-E133E8E349BD}" type="presParOf" srcId="{69A0E3CE-6D37-429E-9648-1EB9484F670A}" destId="{86B5C7B7-EA6D-412F-A7D9-5209ADCBC1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649C18-1C4E-4085-BCE4-5BE1CD0F30E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ADC12EFA-7C4E-40AB-8823-6B335B178F4C}">
      <dgm:prSet phldrT="[Testo]" custT="1"/>
      <dgm:spPr/>
      <dgm:t>
        <a:bodyPr/>
        <a:lstStyle/>
        <a:p>
          <a:r>
            <a:rPr lang="it-IT" sz="2000" dirty="0" smtClean="0"/>
            <a:t>La acquisizione di coordinate puntuali di indirizzi di fonte open e da fonte commerciale</a:t>
          </a:r>
          <a:endParaRPr lang="it-IT" sz="2000" dirty="0"/>
        </a:p>
      </dgm:t>
    </dgm:pt>
    <dgm:pt modelId="{5CD2C07E-92C2-4C60-BDB4-71941825F0A9}" type="parTrans" cxnId="{C2133DF6-DC79-4B70-AEC2-4734A48BCAD2}">
      <dgm:prSet/>
      <dgm:spPr/>
      <dgm:t>
        <a:bodyPr/>
        <a:lstStyle/>
        <a:p>
          <a:endParaRPr lang="it-IT"/>
        </a:p>
      </dgm:t>
    </dgm:pt>
    <dgm:pt modelId="{EAAD7158-46F0-4C7B-93E4-19FA1A60B45D}" type="sibTrans" cxnId="{C2133DF6-DC79-4B70-AEC2-4734A48BCAD2}">
      <dgm:prSet/>
      <dgm:spPr/>
      <dgm:t>
        <a:bodyPr/>
        <a:lstStyle/>
        <a:p>
          <a:endParaRPr lang="it-IT"/>
        </a:p>
      </dgm:t>
    </dgm:pt>
    <dgm:pt modelId="{341CD5A3-3D71-4408-ACAF-9575B5822CFD}">
      <dgm:prSet phldrT="[Testo]" custT="1"/>
      <dgm:spPr/>
      <dgm:t>
        <a:bodyPr/>
        <a:lstStyle/>
        <a:p>
          <a:r>
            <a:rPr lang="it-IT" sz="2000" dirty="0" smtClean="0"/>
            <a:t>Lo stato dell’iter di attuazione dell’ANNCSU</a:t>
          </a:r>
          <a:endParaRPr lang="it-IT" sz="2000" dirty="0"/>
        </a:p>
      </dgm:t>
    </dgm:pt>
    <dgm:pt modelId="{1AE8041C-18AF-4F1C-A7F5-14317137B684}" type="parTrans" cxnId="{0CD058E5-39CC-4EC5-86CE-958191EF5F01}">
      <dgm:prSet/>
      <dgm:spPr/>
      <dgm:t>
        <a:bodyPr/>
        <a:lstStyle/>
        <a:p>
          <a:endParaRPr lang="it-IT"/>
        </a:p>
      </dgm:t>
    </dgm:pt>
    <dgm:pt modelId="{923B9BC4-B401-4DC2-A837-0EF874114065}" type="sibTrans" cxnId="{0CD058E5-39CC-4EC5-86CE-958191EF5F01}">
      <dgm:prSet/>
      <dgm:spPr/>
      <dgm:t>
        <a:bodyPr/>
        <a:lstStyle/>
        <a:p>
          <a:endParaRPr lang="it-IT"/>
        </a:p>
      </dgm:t>
    </dgm:pt>
    <dgm:pt modelId="{87B850EC-3C36-4852-936F-36791275D172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dirty="0" smtClean="0"/>
            <a:t>La acquisizione delle fonti cartografiche del Catasto (edifici/abitazioni)</a:t>
          </a:r>
          <a:endParaRPr lang="it-IT" sz="2000" dirty="0"/>
        </a:p>
      </dgm:t>
    </dgm:pt>
    <dgm:pt modelId="{62BD38BF-282A-42B9-8998-1784907736D5}" type="parTrans" cxnId="{EBFACAFB-3312-4E01-9A4D-C595B2405F3F}">
      <dgm:prSet/>
      <dgm:spPr/>
      <dgm:t>
        <a:bodyPr/>
        <a:lstStyle/>
        <a:p>
          <a:endParaRPr lang="it-IT"/>
        </a:p>
      </dgm:t>
    </dgm:pt>
    <dgm:pt modelId="{3371AC26-6FB7-441D-AA99-53B96BF65028}" type="sibTrans" cxnId="{EBFACAFB-3312-4E01-9A4D-C595B2405F3F}">
      <dgm:prSet/>
      <dgm:spPr/>
      <dgm:t>
        <a:bodyPr/>
        <a:lstStyle/>
        <a:p>
          <a:endParaRPr lang="it-IT"/>
        </a:p>
      </dgm:t>
    </dgm:pt>
    <dgm:pt modelId="{CB1D6030-887C-4B0F-9FE3-DA0D1D5D36ED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dirty="0" smtClean="0"/>
            <a:t>I grandi cambiamenti della geografia amministrativa nazionale (fusioni, unioni di comuni, aree metropolitane e province). Implicazioni del nuovo Regolamento </a:t>
          </a:r>
          <a:r>
            <a:rPr lang="it-IT" sz="2000" dirty="0" err="1" smtClean="0"/>
            <a:t>Tercet</a:t>
          </a:r>
          <a:r>
            <a:rPr lang="it-IT" sz="2000" dirty="0" smtClean="0"/>
            <a:t> e ridefinizione delle NUTS </a:t>
          </a:r>
          <a:endParaRPr lang="it-IT" sz="2000" dirty="0"/>
        </a:p>
      </dgm:t>
    </dgm:pt>
    <dgm:pt modelId="{0E4A166F-6120-4BA6-B44D-30758E0F6B28}" type="parTrans" cxnId="{E47EA524-C718-490D-855B-39FE24FF0E8C}">
      <dgm:prSet/>
      <dgm:spPr/>
      <dgm:t>
        <a:bodyPr/>
        <a:lstStyle/>
        <a:p>
          <a:endParaRPr lang="it-IT"/>
        </a:p>
      </dgm:t>
    </dgm:pt>
    <dgm:pt modelId="{A74EB972-A75C-4B17-AD7B-51D8B9085BAB}" type="sibTrans" cxnId="{E47EA524-C718-490D-855B-39FE24FF0E8C}">
      <dgm:prSet/>
      <dgm:spPr/>
      <dgm:t>
        <a:bodyPr/>
        <a:lstStyle/>
        <a:p>
          <a:endParaRPr lang="it-IT"/>
        </a:p>
      </dgm:t>
    </dgm:pt>
    <dgm:pt modelId="{03EB1494-E6B8-450D-8053-1CAA4E45772C}" type="pres">
      <dgm:prSet presAssocID="{00649C18-1C4E-4085-BCE4-5BE1CD0F30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A4F20AEB-0FD8-426A-A4F6-407651CF4834}" type="pres">
      <dgm:prSet presAssocID="{00649C18-1C4E-4085-BCE4-5BE1CD0F30E2}" presName="Name1" presStyleCnt="0"/>
      <dgm:spPr/>
      <dgm:t>
        <a:bodyPr/>
        <a:lstStyle/>
        <a:p>
          <a:endParaRPr lang="it-IT"/>
        </a:p>
      </dgm:t>
    </dgm:pt>
    <dgm:pt modelId="{23FD2D43-68D4-436C-8E91-DC00AB293961}" type="pres">
      <dgm:prSet presAssocID="{00649C18-1C4E-4085-BCE4-5BE1CD0F30E2}" presName="cycle" presStyleCnt="0"/>
      <dgm:spPr/>
      <dgm:t>
        <a:bodyPr/>
        <a:lstStyle/>
        <a:p>
          <a:endParaRPr lang="it-IT"/>
        </a:p>
      </dgm:t>
    </dgm:pt>
    <dgm:pt modelId="{2B51FC93-F7A2-4137-A959-6D0524052B20}" type="pres">
      <dgm:prSet presAssocID="{00649C18-1C4E-4085-BCE4-5BE1CD0F30E2}" presName="srcNode" presStyleLbl="node1" presStyleIdx="0" presStyleCnt="4"/>
      <dgm:spPr/>
      <dgm:t>
        <a:bodyPr/>
        <a:lstStyle/>
        <a:p>
          <a:endParaRPr lang="it-IT"/>
        </a:p>
      </dgm:t>
    </dgm:pt>
    <dgm:pt modelId="{FE3587E6-CE55-49EF-8C47-FCE2E4057CF7}" type="pres">
      <dgm:prSet presAssocID="{00649C18-1C4E-4085-BCE4-5BE1CD0F30E2}" presName="conn" presStyleLbl="parChTrans1D2" presStyleIdx="0" presStyleCnt="1"/>
      <dgm:spPr/>
      <dgm:t>
        <a:bodyPr/>
        <a:lstStyle/>
        <a:p>
          <a:endParaRPr lang="it-IT"/>
        </a:p>
      </dgm:t>
    </dgm:pt>
    <dgm:pt modelId="{C6FA4D10-8285-4B10-9E39-CF5154465CD5}" type="pres">
      <dgm:prSet presAssocID="{00649C18-1C4E-4085-BCE4-5BE1CD0F30E2}" presName="extraNode" presStyleLbl="node1" presStyleIdx="0" presStyleCnt="4"/>
      <dgm:spPr/>
      <dgm:t>
        <a:bodyPr/>
        <a:lstStyle/>
        <a:p>
          <a:endParaRPr lang="it-IT"/>
        </a:p>
      </dgm:t>
    </dgm:pt>
    <dgm:pt modelId="{A12210BF-FA29-4E3B-9237-3C9D8E133B61}" type="pres">
      <dgm:prSet presAssocID="{00649C18-1C4E-4085-BCE4-5BE1CD0F30E2}" presName="dstNode" presStyleLbl="node1" presStyleIdx="0" presStyleCnt="4"/>
      <dgm:spPr/>
      <dgm:t>
        <a:bodyPr/>
        <a:lstStyle/>
        <a:p>
          <a:endParaRPr lang="it-IT"/>
        </a:p>
      </dgm:t>
    </dgm:pt>
    <dgm:pt modelId="{F7C4AD35-64D5-4D6A-9BD8-CDDEEFC2ADA8}" type="pres">
      <dgm:prSet presAssocID="{341CD5A3-3D71-4408-ACAF-9575B5822CF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2CD3B2-421A-4BFD-8940-0CF16D17BADA}" type="pres">
      <dgm:prSet presAssocID="{341CD5A3-3D71-4408-ACAF-9575B5822CFD}" presName="accent_1" presStyleCnt="0"/>
      <dgm:spPr/>
    </dgm:pt>
    <dgm:pt modelId="{6AF4AFE6-2005-4D9C-BA7F-C3A7D21B3A7D}" type="pres">
      <dgm:prSet presAssocID="{341CD5A3-3D71-4408-ACAF-9575B5822CFD}" presName="accentRepeatNode" presStyleLbl="solidFgAcc1" presStyleIdx="0" presStyleCnt="4"/>
      <dgm:spPr/>
      <dgm:t>
        <a:bodyPr/>
        <a:lstStyle/>
        <a:p>
          <a:endParaRPr lang="it-IT"/>
        </a:p>
      </dgm:t>
    </dgm:pt>
    <dgm:pt modelId="{DFD5E1B6-C6A6-4954-AFB2-54449E6855DB}" type="pres">
      <dgm:prSet presAssocID="{ADC12EFA-7C4E-40AB-8823-6B335B178F4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37651A-791E-400D-987C-BCCE1478EB76}" type="pres">
      <dgm:prSet presAssocID="{ADC12EFA-7C4E-40AB-8823-6B335B178F4C}" presName="accent_2" presStyleCnt="0"/>
      <dgm:spPr/>
    </dgm:pt>
    <dgm:pt modelId="{2584EDB7-ADB8-4A65-B6E9-8A46878003FA}" type="pres">
      <dgm:prSet presAssocID="{ADC12EFA-7C4E-40AB-8823-6B335B178F4C}" presName="accentRepeatNode" presStyleLbl="solidFgAcc1" presStyleIdx="1" presStyleCnt="4"/>
      <dgm:spPr/>
      <dgm:t>
        <a:bodyPr/>
        <a:lstStyle/>
        <a:p>
          <a:endParaRPr lang="it-IT"/>
        </a:p>
      </dgm:t>
    </dgm:pt>
    <dgm:pt modelId="{F1D8032B-86B0-4BCD-AD8F-180E737F79E1}" type="pres">
      <dgm:prSet presAssocID="{87B850EC-3C36-4852-936F-36791275D17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2E4580-C0ED-4F3A-82C3-566AD5AF3841}" type="pres">
      <dgm:prSet presAssocID="{87B850EC-3C36-4852-936F-36791275D172}" presName="accent_3" presStyleCnt="0"/>
      <dgm:spPr/>
    </dgm:pt>
    <dgm:pt modelId="{82CE9AC1-E4EA-4FA3-84AE-01742BE8DFE3}" type="pres">
      <dgm:prSet presAssocID="{87B850EC-3C36-4852-936F-36791275D172}" presName="accentRepeatNode" presStyleLbl="solidFgAcc1" presStyleIdx="2" presStyleCnt="4"/>
      <dgm:spPr/>
    </dgm:pt>
    <dgm:pt modelId="{81E60F80-8A3B-4C93-BE6E-D9D2CD5C2750}" type="pres">
      <dgm:prSet presAssocID="{CB1D6030-887C-4B0F-9FE3-DA0D1D5D36E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C09716-1753-4AAC-BCEC-24767A321D2E}" type="pres">
      <dgm:prSet presAssocID="{CB1D6030-887C-4B0F-9FE3-DA0D1D5D36ED}" presName="accent_4" presStyleCnt="0"/>
      <dgm:spPr/>
    </dgm:pt>
    <dgm:pt modelId="{E1E5AD28-CFAA-42CC-836A-8A400B0D3214}" type="pres">
      <dgm:prSet presAssocID="{CB1D6030-887C-4B0F-9FE3-DA0D1D5D36ED}" presName="accentRepeatNode" presStyleLbl="solidFgAcc1" presStyleIdx="3" presStyleCnt="4"/>
      <dgm:spPr/>
    </dgm:pt>
  </dgm:ptLst>
  <dgm:cxnLst>
    <dgm:cxn modelId="{C3EBBFEA-B371-4AF8-84CB-1511DE5ABA5B}" type="presOf" srcId="{00649C18-1C4E-4085-BCE4-5BE1CD0F30E2}" destId="{03EB1494-E6B8-450D-8053-1CAA4E45772C}" srcOrd="0" destOrd="0" presId="urn:microsoft.com/office/officeart/2008/layout/VerticalCurvedList"/>
    <dgm:cxn modelId="{0CD058E5-39CC-4EC5-86CE-958191EF5F01}" srcId="{00649C18-1C4E-4085-BCE4-5BE1CD0F30E2}" destId="{341CD5A3-3D71-4408-ACAF-9575B5822CFD}" srcOrd="0" destOrd="0" parTransId="{1AE8041C-18AF-4F1C-A7F5-14317137B684}" sibTransId="{923B9BC4-B401-4DC2-A837-0EF874114065}"/>
    <dgm:cxn modelId="{E47EA524-C718-490D-855B-39FE24FF0E8C}" srcId="{00649C18-1C4E-4085-BCE4-5BE1CD0F30E2}" destId="{CB1D6030-887C-4B0F-9FE3-DA0D1D5D36ED}" srcOrd="3" destOrd="0" parTransId="{0E4A166F-6120-4BA6-B44D-30758E0F6B28}" sibTransId="{A74EB972-A75C-4B17-AD7B-51D8B9085BAB}"/>
    <dgm:cxn modelId="{954455CF-3948-456F-8135-91B337C8E831}" type="presOf" srcId="{923B9BC4-B401-4DC2-A837-0EF874114065}" destId="{FE3587E6-CE55-49EF-8C47-FCE2E4057CF7}" srcOrd="0" destOrd="0" presId="urn:microsoft.com/office/officeart/2008/layout/VerticalCurvedList"/>
    <dgm:cxn modelId="{B4F87919-D97C-49D1-99EF-C9054825A266}" type="presOf" srcId="{87B850EC-3C36-4852-936F-36791275D172}" destId="{F1D8032B-86B0-4BCD-AD8F-180E737F79E1}" srcOrd="0" destOrd="0" presId="urn:microsoft.com/office/officeart/2008/layout/VerticalCurvedList"/>
    <dgm:cxn modelId="{C2133DF6-DC79-4B70-AEC2-4734A48BCAD2}" srcId="{00649C18-1C4E-4085-BCE4-5BE1CD0F30E2}" destId="{ADC12EFA-7C4E-40AB-8823-6B335B178F4C}" srcOrd="1" destOrd="0" parTransId="{5CD2C07E-92C2-4C60-BDB4-71941825F0A9}" sibTransId="{EAAD7158-46F0-4C7B-93E4-19FA1A60B45D}"/>
    <dgm:cxn modelId="{79A93B85-7943-41C6-A24B-08F338BB3D48}" type="presOf" srcId="{CB1D6030-887C-4B0F-9FE3-DA0D1D5D36ED}" destId="{81E60F80-8A3B-4C93-BE6E-D9D2CD5C2750}" srcOrd="0" destOrd="0" presId="urn:microsoft.com/office/officeart/2008/layout/VerticalCurvedList"/>
    <dgm:cxn modelId="{3ACBFE64-7529-466C-9384-F477F326908D}" type="presOf" srcId="{ADC12EFA-7C4E-40AB-8823-6B335B178F4C}" destId="{DFD5E1B6-C6A6-4954-AFB2-54449E6855DB}" srcOrd="0" destOrd="0" presId="urn:microsoft.com/office/officeart/2008/layout/VerticalCurvedList"/>
    <dgm:cxn modelId="{411D5506-C27B-4562-B205-EEF060D41BD3}" type="presOf" srcId="{341CD5A3-3D71-4408-ACAF-9575B5822CFD}" destId="{F7C4AD35-64D5-4D6A-9BD8-CDDEEFC2ADA8}" srcOrd="0" destOrd="0" presId="urn:microsoft.com/office/officeart/2008/layout/VerticalCurvedList"/>
    <dgm:cxn modelId="{EBFACAFB-3312-4E01-9A4D-C595B2405F3F}" srcId="{00649C18-1C4E-4085-BCE4-5BE1CD0F30E2}" destId="{87B850EC-3C36-4852-936F-36791275D172}" srcOrd="2" destOrd="0" parTransId="{62BD38BF-282A-42B9-8998-1784907736D5}" sibTransId="{3371AC26-6FB7-441D-AA99-53B96BF65028}"/>
    <dgm:cxn modelId="{C32B6731-FF73-4159-B2FA-425E10D88ABB}" type="presParOf" srcId="{03EB1494-E6B8-450D-8053-1CAA4E45772C}" destId="{A4F20AEB-0FD8-426A-A4F6-407651CF4834}" srcOrd="0" destOrd="0" presId="urn:microsoft.com/office/officeart/2008/layout/VerticalCurvedList"/>
    <dgm:cxn modelId="{62C588EA-8E8C-43A7-87E0-990D318166DA}" type="presParOf" srcId="{A4F20AEB-0FD8-426A-A4F6-407651CF4834}" destId="{23FD2D43-68D4-436C-8E91-DC00AB293961}" srcOrd="0" destOrd="0" presId="urn:microsoft.com/office/officeart/2008/layout/VerticalCurvedList"/>
    <dgm:cxn modelId="{D5B3E332-2367-4189-B8BC-69DA695FFB1F}" type="presParOf" srcId="{23FD2D43-68D4-436C-8E91-DC00AB293961}" destId="{2B51FC93-F7A2-4137-A959-6D0524052B20}" srcOrd="0" destOrd="0" presId="urn:microsoft.com/office/officeart/2008/layout/VerticalCurvedList"/>
    <dgm:cxn modelId="{75AE521F-C2EE-41B9-8369-32C512BBE713}" type="presParOf" srcId="{23FD2D43-68D4-436C-8E91-DC00AB293961}" destId="{FE3587E6-CE55-49EF-8C47-FCE2E4057CF7}" srcOrd="1" destOrd="0" presId="urn:microsoft.com/office/officeart/2008/layout/VerticalCurvedList"/>
    <dgm:cxn modelId="{800D6C6F-C9BC-4184-BF97-342D4B62738D}" type="presParOf" srcId="{23FD2D43-68D4-436C-8E91-DC00AB293961}" destId="{C6FA4D10-8285-4B10-9E39-CF5154465CD5}" srcOrd="2" destOrd="0" presId="urn:microsoft.com/office/officeart/2008/layout/VerticalCurvedList"/>
    <dgm:cxn modelId="{E52F50A3-E2D1-4F2D-BF68-81C9E989141A}" type="presParOf" srcId="{23FD2D43-68D4-436C-8E91-DC00AB293961}" destId="{A12210BF-FA29-4E3B-9237-3C9D8E133B61}" srcOrd="3" destOrd="0" presId="urn:microsoft.com/office/officeart/2008/layout/VerticalCurvedList"/>
    <dgm:cxn modelId="{AE9EA707-987B-48AA-81CC-0454B25BE014}" type="presParOf" srcId="{A4F20AEB-0FD8-426A-A4F6-407651CF4834}" destId="{F7C4AD35-64D5-4D6A-9BD8-CDDEEFC2ADA8}" srcOrd="1" destOrd="0" presId="urn:microsoft.com/office/officeart/2008/layout/VerticalCurvedList"/>
    <dgm:cxn modelId="{F394B9E8-034D-4252-983F-B4D79D13786F}" type="presParOf" srcId="{A4F20AEB-0FD8-426A-A4F6-407651CF4834}" destId="{442CD3B2-421A-4BFD-8940-0CF16D17BADA}" srcOrd="2" destOrd="0" presId="urn:microsoft.com/office/officeart/2008/layout/VerticalCurvedList"/>
    <dgm:cxn modelId="{9F959A17-7159-459A-ABC3-BDC6E082A27A}" type="presParOf" srcId="{442CD3B2-421A-4BFD-8940-0CF16D17BADA}" destId="{6AF4AFE6-2005-4D9C-BA7F-C3A7D21B3A7D}" srcOrd="0" destOrd="0" presId="urn:microsoft.com/office/officeart/2008/layout/VerticalCurvedList"/>
    <dgm:cxn modelId="{24E5C7BC-828A-4951-B643-6E69ADFEE59A}" type="presParOf" srcId="{A4F20AEB-0FD8-426A-A4F6-407651CF4834}" destId="{DFD5E1B6-C6A6-4954-AFB2-54449E6855DB}" srcOrd="3" destOrd="0" presId="urn:microsoft.com/office/officeart/2008/layout/VerticalCurvedList"/>
    <dgm:cxn modelId="{90117B3B-DA1A-437C-B97B-8BCC5316C52F}" type="presParOf" srcId="{A4F20AEB-0FD8-426A-A4F6-407651CF4834}" destId="{7D37651A-791E-400D-987C-BCCE1478EB76}" srcOrd="4" destOrd="0" presId="urn:microsoft.com/office/officeart/2008/layout/VerticalCurvedList"/>
    <dgm:cxn modelId="{2AC5C5E7-B519-4B95-9BEC-31B25F3C548F}" type="presParOf" srcId="{7D37651A-791E-400D-987C-BCCE1478EB76}" destId="{2584EDB7-ADB8-4A65-B6E9-8A46878003FA}" srcOrd="0" destOrd="0" presId="urn:microsoft.com/office/officeart/2008/layout/VerticalCurvedList"/>
    <dgm:cxn modelId="{00A03C9E-9A10-4022-A444-10F5C77391CF}" type="presParOf" srcId="{A4F20AEB-0FD8-426A-A4F6-407651CF4834}" destId="{F1D8032B-86B0-4BCD-AD8F-180E737F79E1}" srcOrd="5" destOrd="0" presId="urn:microsoft.com/office/officeart/2008/layout/VerticalCurvedList"/>
    <dgm:cxn modelId="{18863143-7E00-4F5A-9E42-47EC02D56070}" type="presParOf" srcId="{A4F20AEB-0FD8-426A-A4F6-407651CF4834}" destId="{6D2E4580-C0ED-4F3A-82C3-566AD5AF3841}" srcOrd="6" destOrd="0" presId="urn:microsoft.com/office/officeart/2008/layout/VerticalCurvedList"/>
    <dgm:cxn modelId="{7A2F1101-5293-4221-A708-11AD2F71E35B}" type="presParOf" srcId="{6D2E4580-C0ED-4F3A-82C3-566AD5AF3841}" destId="{82CE9AC1-E4EA-4FA3-84AE-01742BE8DFE3}" srcOrd="0" destOrd="0" presId="urn:microsoft.com/office/officeart/2008/layout/VerticalCurvedList"/>
    <dgm:cxn modelId="{453A5569-51E1-4453-AFC9-0A4F19278D0D}" type="presParOf" srcId="{A4F20AEB-0FD8-426A-A4F6-407651CF4834}" destId="{81E60F80-8A3B-4C93-BE6E-D9D2CD5C2750}" srcOrd="7" destOrd="0" presId="urn:microsoft.com/office/officeart/2008/layout/VerticalCurvedList"/>
    <dgm:cxn modelId="{456B94FF-206B-47C3-988A-7DB9F1A5F74F}" type="presParOf" srcId="{A4F20AEB-0FD8-426A-A4F6-407651CF4834}" destId="{9EC09716-1753-4AAC-BCEC-24767A321D2E}" srcOrd="8" destOrd="0" presId="urn:microsoft.com/office/officeart/2008/layout/VerticalCurvedList"/>
    <dgm:cxn modelId="{C7FEFAC9-4C83-4F9A-8571-325A10148BAF}" type="presParOf" srcId="{9EC09716-1753-4AAC-BCEC-24767A321D2E}" destId="{E1E5AD28-CFAA-42CC-836A-8A400B0D32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587E6-CE55-49EF-8C47-FCE2E4057CF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2F7E2-B394-474C-A672-1E3CF8D9ACC6}">
      <dsp:nvSpPr>
        <dsp:cNvPr id="0" name=""/>
        <dsp:cNvSpPr/>
      </dsp:nvSpPr>
      <dsp:spPr>
        <a:xfrm>
          <a:off x="384538" y="253918"/>
          <a:ext cx="7688275" cy="508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Indirizzi e coordinate puntuali</a:t>
          </a:r>
          <a:endParaRPr lang="it-IT" sz="2600" kern="1200" dirty="0"/>
        </a:p>
      </dsp:txBody>
      <dsp:txXfrm>
        <a:off x="384538" y="253918"/>
        <a:ext cx="7688275" cy="508162"/>
      </dsp:txXfrm>
    </dsp:sp>
    <dsp:sp modelId="{2584EDB7-ADB8-4A65-B6E9-8A46878003FA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EF2BA-25BF-414F-98DE-54F0072FF9C1}">
      <dsp:nvSpPr>
        <dsp:cNvPr id="0" name=""/>
        <dsp:cNvSpPr/>
      </dsp:nvSpPr>
      <dsp:spPr>
        <a:xfrm>
          <a:off x="748672" y="1015918"/>
          <a:ext cx="7324140" cy="5081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Microzone / (e griglie regolari)</a:t>
          </a:r>
          <a:endParaRPr lang="it-IT" sz="2600" kern="1200" dirty="0"/>
        </a:p>
      </dsp:txBody>
      <dsp:txXfrm>
        <a:off x="748672" y="1015918"/>
        <a:ext cx="7324140" cy="508162"/>
      </dsp:txXfrm>
    </dsp:sp>
    <dsp:sp modelId="{90756BAE-98F4-4DDA-96C9-2736B558B70C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D65E3-4216-42A6-AB75-EEC20D0E239A}">
      <dsp:nvSpPr>
        <dsp:cNvPr id="0" name=""/>
        <dsp:cNvSpPr/>
      </dsp:nvSpPr>
      <dsp:spPr>
        <a:xfrm>
          <a:off x="860432" y="1777918"/>
          <a:ext cx="7212380" cy="5081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Edifici e abitazioni/unità immobiliari</a:t>
          </a:r>
          <a:endParaRPr lang="it-IT" sz="2600" kern="1200" dirty="0"/>
        </a:p>
      </dsp:txBody>
      <dsp:txXfrm>
        <a:off x="860432" y="1777918"/>
        <a:ext cx="7212380" cy="508162"/>
      </dsp:txXfrm>
    </dsp:sp>
    <dsp:sp modelId="{0F2FABC6-7B84-47ED-A66A-5864E46B7496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B9E75-9955-401E-9B37-1E2291CE04A4}">
      <dsp:nvSpPr>
        <dsp:cNvPr id="0" name=""/>
        <dsp:cNvSpPr/>
      </dsp:nvSpPr>
      <dsp:spPr>
        <a:xfrm>
          <a:off x="748672" y="2539918"/>
          <a:ext cx="7324140" cy="5081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Unità amministrative territoriali</a:t>
          </a:r>
          <a:endParaRPr lang="it-IT" sz="2600" kern="1200" dirty="0"/>
        </a:p>
      </dsp:txBody>
      <dsp:txXfrm>
        <a:off x="748672" y="2539918"/>
        <a:ext cx="7324140" cy="508162"/>
      </dsp:txXfrm>
    </dsp:sp>
    <dsp:sp modelId="{6AF4AFE6-2005-4D9C-BA7F-C3A7D21B3A7D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51354-E3FC-4CC4-8C77-8568C1137E25}">
      <dsp:nvSpPr>
        <dsp:cNvPr id="0" name=""/>
        <dsp:cNvSpPr/>
      </dsp:nvSpPr>
      <dsp:spPr>
        <a:xfrm>
          <a:off x="384538" y="3301918"/>
          <a:ext cx="7688275" cy="5081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Unità Territoriali Funzionali</a:t>
          </a:r>
          <a:endParaRPr lang="it-IT" sz="2600" kern="1200" dirty="0"/>
        </a:p>
      </dsp:txBody>
      <dsp:txXfrm>
        <a:off x="384538" y="3301918"/>
        <a:ext cx="7688275" cy="508162"/>
      </dsp:txXfrm>
    </dsp:sp>
    <dsp:sp modelId="{563CC98A-146E-458D-8DD6-4A64E883099B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587E6-CE55-49EF-8C47-FCE2E4057CF7}">
      <dsp:nvSpPr>
        <dsp:cNvPr id="0" name=""/>
        <dsp:cNvSpPr/>
      </dsp:nvSpPr>
      <dsp:spPr>
        <a:xfrm>
          <a:off x="-5941119" y="-1040141"/>
          <a:ext cx="7072697" cy="7072697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4AD35-64D5-4D6A-9BD8-CDDEEFC2ADA8}">
      <dsp:nvSpPr>
        <dsp:cNvPr id="0" name=""/>
        <dsp:cNvSpPr/>
      </dsp:nvSpPr>
      <dsp:spPr>
        <a:xfrm>
          <a:off x="421501" y="276696"/>
          <a:ext cx="10859449" cy="5531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0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Definizione delle specifiche del RSBL</a:t>
          </a:r>
          <a:endParaRPr lang="it-IT" sz="2000" kern="1200" dirty="0"/>
        </a:p>
      </dsp:txBody>
      <dsp:txXfrm>
        <a:off x="421501" y="276696"/>
        <a:ext cx="10859449" cy="553181"/>
      </dsp:txXfrm>
    </dsp:sp>
    <dsp:sp modelId="{6AF4AFE6-2005-4D9C-BA7F-C3A7D21B3A7D}">
      <dsp:nvSpPr>
        <dsp:cNvPr id="0" name=""/>
        <dsp:cNvSpPr/>
      </dsp:nvSpPr>
      <dsp:spPr>
        <a:xfrm>
          <a:off x="75762" y="207548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5E1B6-C6A6-4954-AFB2-54449E6855DB}">
      <dsp:nvSpPr>
        <dsp:cNvPr id="0" name=""/>
        <dsp:cNvSpPr/>
      </dsp:nvSpPr>
      <dsp:spPr>
        <a:xfrm>
          <a:off x="876531" y="988668"/>
          <a:ext cx="10404419" cy="7885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0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Acquisizione di coordinate puntuali di indirizzi da molte fonti open e commerciali. Predisposizione, con </a:t>
          </a:r>
          <a:r>
            <a:rPr lang="it-IT" sz="2000" kern="1200" dirty="0" err="1" smtClean="0"/>
            <a:t>Consip</a:t>
          </a:r>
          <a:r>
            <a:rPr lang="it-IT" sz="2000" kern="1200" dirty="0" smtClean="0"/>
            <a:t>, delle specifiche tecniche per un capitolato di acquisizione di coordinate non già disponibili di massima «riusabilità».</a:t>
          </a:r>
          <a:endParaRPr lang="it-IT" sz="2000" kern="1200" dirty="0"/>
        </a:p>
      </dsp:txBody>
      <dsp:txXfrm>
        <a:off x="876531" y="988668"/>
        <a:ext cx="10404419" cy="788571"/>
      </dsp:txXfrm>
    </dsp:sp>
    <dsp:sp modelId="{2584EDB7-ADB8-4A65-B6E9-8A46878003FA}">
      <dsp:nvSpPr>
        <dsp:cNvPr id="0" name=""/>
        <dsp:cNvSpPr/>
      </dsp:nvSpPr>
      <dsp:spPr>
        <a:xfrm>
          <a:off x="530792" y="1037216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25E6D-8917-425B-AE9D-719F088F02EE}">
      <dsp:nvSpPr>
        <dsp:cNvPr id="0" name=""/>
        <dsp:cNvSpPr/>
      </dsp:nvSpPr>
      <dsp:spPr>
        <a:xfrm>
          <a:off x="1084605" y="1936031"/>
          <a:ext cx="10196345" cy="55318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0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Aggiornamento del software di normalizzazione e riconoscimento EGON e caricamento di ANNCSU (</a:t>
          </a:r>
          <a:r>
            <a:rPr lang="it-IT" sz="2000" kern="1200" dirty="0" err="1" smtClean="0"/>
            <a:t>preconferimento</a:t>
          </a:r>
          <a:r>
            <a:rPr lang="it-IT" sz="2000" kern="1200" dirty="0" smtClean="0"/>
            <a:t>)</a:t>
          </a:r>
          <a:endParaRPr lang="it-IT" sz="2000" kern="1200" dirty="0"/>
        </a:p>
      </dsp:txBody>
      <dsp:txXfrm>
        <a:off x="1084605" y="1936031"/>
        <a:ext cx="10196345" cy="553181"/>
      </dsp:txXfrm>
    </dsp:sp>
    <dsp:sp modelId="{298C2C86-3DFB-4E82-B0F0-D5DC5599D98C}">
      <dsp:nvSpPr>
        <dsp:cNvPr id="0" name=""/>
        <dsp:cNvSpPr/>
      </dsp:nvSpPr>
      <dsp:spPr>
        <a:xfrm>
          <a:off x="738866" y="1866884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78DCB-4C75-4081-A241-846A37B631F7}">
      <dsp:nvSpPr>
        <dsp:cNvPr id="0" name=""/>
        <dsp:cNvSpPr/>
      </dsp:nvSpPr>
      <dsp:spPr>
        <a:xfrm>
          <a:off x="1084605" y="2765174"/>
          <a:ext cx="10196345" cy="5531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0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Acquisizione e lavorazione degli indirizzi di ANNCSU, LAC, AT</a:t>
          </a:r>
          <a:endParaRPr lang="it-IT" sz="2000" kern="1200" dirty="0"/>
        </a:p>
      </dsp:txBody>
      <dsp:txXfrm>
        <a:off x="1084605" y="2765174"/>
        <a:ext cx="10196345" cy="553181"/>
      </dsp:txXfrm>
    </dsp:sp>
    <dsp:sp modelId="{C41FD9BD-3400-48BB-BE0F-3F48A2E1E4ED}">
      <dsp:nvSpPr>
        <dsp:cNvPr id="0" name=""/>
        <dsp:cNvSpPr/>
      </dsp:nvSpPr>
      <dsp:spPr>
        <a:xfrm>
          <a:off x="738866" y="2696026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642D3-10B8-48B3-B886-8451E122809B}">
      <dsp:nvSpPr>
        <dsp:cNvPr id="0" name=""/>
        <dsp:cNvSpPr/>
      </dsp:nvSpPr>
      <dsp:spPr>
        <a:xfrm>
          <a:off x="876531" y="3594842"/>
          <a:ext cx="10404419" cy="5531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088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kern="1200" dirty="0" smtClean="0"/>
            <a:t>La acquisizione del catasto tabellare e di quello cartografico</a:t>
          </a:r>
          <a:endParaRPr lang="it-IT" sz="2000" kern="1200" dirty="0"/>
        </a:p>
      </dsp:txBody>
      <dsp:txXfrm>
        <a:off x="876531" y="3594842"/>
        <a:ext cx="10404419" cy="553181"/>
      </dsp:txXfrm>
    </dsp:sp>
    <dsp:sp modelId="{82CE9AC1-E4EA-4FA3-84AE-01742BE8DFE3}">
      <dsp:nvSpPr>
        <dsp:cNvPr id="0" name=""/>
        <dsp:cNvSpPr/>
      </dsp:nvSpPr>
      <dsp:spPr>
        <a:xfrm>
          <a:off x="530792" y="3525694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45D4C-C97D-4825-8FC6-BFE925F0B3B0}">
      <dsp:nvSpPr>
        <dsp:cNvPr id="0" name=""/>
        <dsp:cNvSpPr/>
      </dsp:nvSpPr>
      <dsp:spPr>
        <a:xfrm>
          <a:off x="421501" y="4424509"/>
          <a:ext cx="10859449" cy="5531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088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kern="1200" dirty="0" smtClean="0"/>
            <a:t>Realizzazioni prototipali del RSBL con riferimento a Indirizzi, Edifici/abitazioni, microzone </a:t>
          </a:r>
          <a:endParaRPr lang="it-IT" sz="2000" kern="1200" dirty="0"/>
        </a:p>
      </dsp:txBody>
      <dsp:txXfrm>
        <a:off x="421501" y="4424509"/>
        <a:ext cx="10859449" cy="553181"/>
      </dsp:txXfrm>
    </dsp:sp>
    <dsp:sp modelId="{E1E5AD28-CFAA-42CC-836A-8A400B0D3214}">
      <dsp:nvSpPr>
        <dsp:cNvPr id="0" name=""/>
        <dsp:cNvSpPr/>
      </dsp:nvSpPr>
      <dsp:spPr>
        <a:xfrm>
          <a:off x="75762" y="4355362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4FF29-BD20-4D52-BB93-21D82A10C6B5}">
      <dsp:nvSpPr>
        <dsp:cNvPr id="0" name=""/>
        <dsp:cNvSpPr/>
      </dsp:nvSpPr>
      <dsp:spPr>
        <a:xfrm>
          <a:off x="832" y="662574"/>
          <a:ext cx="3582894" cy="4299473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182245" bIns="0" numCol="1" spcCol="1270" anchor="t" anchorCtr="0">
          <a:noAutofit/>
        </a:bodyPr>
        <a:lstStyle/>
        <a:p>
          <a:pPr lvl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 smtClean="0"/>
            <a:t>Griglie regolari</a:t>
          </a:r>
          <a:endParaRPr lang="it-IT" sz="4100" kern="1200" dirty="0"/>
        </a:p>
      </dsp:txBody>
      <dsp:txXfrm rot="16200000">
        <a:off x="-1403662" y="2067069"/>
        <a:ext cx="3525568" cy="716578"/>
      </dsp:txXfrm>
    </dsp:sp>
    <dsp:sp modelId="{69E75FFF-EC7D-432D-90C3-B1AE0A60534F}">
      <dsp:nvSpPr>
        <dsp:cNvPr id="0" name=""/>
        <dsp:cNvSpPr/>
      </dsp:nvSpPr>
      <dsp:spPr>
        <a:xfrm>
          <a:off x="717411" y="662574"/>
          <a:ext cx="2669256" cy="42994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Le griglie regolari sono una famiglia di partizioni del territorio in poligoni regolari (quadrati) previste dal Reg.(UE) n. 1089/2010. </a:t>
          </a:r>
          <a:endParaRPr lang="it-IT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L’insieme delle griglie deve </a:t>
          </a:r>
          <a:r>
            <a:rPr lang="it-IT" sz="1400" kern="1200" smtClean="0"/>
            <a:t>essere utilizzato </a:t>
          </a:r>
          <a:r>
            <a:rPr lang="it-IT" sz="1400" kern="1200" dirty="0" smtClean="0"/>
            <a:t>per l'analisi territoriale e la comunicazione a livello paneuropeo secondo quanto previsto dalla direttiva INSPIRE .</a:t>
          </a:r>
        </a:p>
      </dsp:txBody>
      <dsp:txXfrm>
        <a:off x="717411" y="662574"/>
        <a:ext cx="2669256" cy="4299473"/>
      </dsp:txXfrm>
    </dsp:sp>
    <dsp:sp modelId="{23966E36-720C-4EC8-BCE8-AD6CB2BA4DA4}">
      <dsp:nvSpPr>
        <dsp:cNvPr id="0" name=""/>
        <dsp:cNvSpPr/>
      </dsp:nvSpPr>
      <dsp:spPr>
        <a:xfrm>
          <a:off x="3709128" y="662574"/>
          <a:ext cx="3582894" cy="4299473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Gerarchia</a:t>
          </a:r>
          <a:endParaRPr lang="it-IT" sz="3200" kern="1200" dirty="0"/>
        </a:p>
      </dsp:txBody>
      <dsp:txXfrm rot="16200000">
        <a:off x="2304633" y="2067069"/>
        <a:ext cx="3525568" cy="716578"/>
      </dsp:txXfrm>
    </dsp:sp>
    <dsp:sp modelId="{F639E0D5-5A71-4070-A378-404BF1DEB71A}">
      <dsp:nvSpPr>
        <dsp:cNvPr id="0" name=""/>
        <dsp:cNvSpPr/>
      </dsp:nvSpPr>
      <dsp:spPr>
        <a:xfrm rot="5400000">
          <a:off x="3410976" y="4081301"/>
          <a:ext cx="632133" cy="53743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A5613-A900-4DAD-9809-E0BAF057125F}">
      <dsp:nvSpPr>
        <dsp:cNvPr id="0" name=""/>
        <dsp:cNvSpPr/>
      </dsp:nvSpPr>
      <dsp:spPr>
        <a:xfrm>
          <a:off x="4425707" y="662574"/>
          <a:ext cx="2669256" cy="42994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err="1" smtClean="0"/>
            <a:t>ll</a:t>
          </a:r>
          <a:r>
            <a:rPr lang="it-IT" sz="1400" kern="1200" dirty="0" smtClean="0"/>
            <a:t> regolamento prevede una suddivisione gerarchica del territorio. La suddivisione è  caratterizzata dalla dimensione del quadrato. Quelli previsti dalla normativa hanno lato 1m, 10m, 100m, 1.000m, 10.000m e 100.000m.</a:t>
          </a:r>
          <a:endParaRPr lang="it-IT" sz="1400" kern="1200" dirty="0"/>
        </a:p>
      </dsp:txBody>
      <dsp:txXfrm>
        <a:off x="4425707" y="662574"/>
        <a:ext cx="2669256" cy="4299473"/>
      </dsp:txXfrm>
    </dsp:sp>
    <dsp:sp modelId="{E1853BD0-3679-48A0-96B2-AA675DAB347A}">
      <dsp:nvSpPr>
        <dsp:cNvPr id="0" name=""/>
        <dsp:cNvSpPr/>
      </dsp:nvSpPr>
      <dsp:spPr>
        <a:xfrm>
          <a:off x="7418248" y="648601"/>
          <a:ext cx="3582894" cy="4299473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Griglia 1k</a:t>
          </a:r>
          <a:endParaRPr lang="it-IT" sz="3200" kern="1200" dirty="0"/>
        </a:p>
      </dsp:txBody>
      <dsp:txXfrm rot="16200000">
        <a:off x="6013754" y="2053096"/>
        <a:ext cx="3525568" cy="716578"/>
      </dsp:txXfrm>
    </dsp:sp>
    <dsp:sp modelId="{7A67ABF7-561A-4F92-ADD7-69CB5F26D670}">
      <dsp:nvSpPr>
        <dsp:cNvPr id="0" name=""/>
        <dsp:cNvSpPr/>
      </dsp:nvSpPr>
      <dsp:spPr>
        <a:xfrm rot="5400000">
          <a:off x="7119272" y="4081301"/>
          <a:ext cx="632133" cy="53743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3D587-B15E-4CF6-B12F-B1489252A0C8}">
      <dsp:nvSpPr>
        <dsp:cNvPr id="0" name=""/>
        <dsp:cNvSpPr/>
      </dsp:nvSpPr>
      <dsp:spPr>
        <a:xfrm>
          <a:off x="8134827" y="648601"/>
          <a:ext cx="2669256" cy="429947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Attualmente, la griglia di maggior rilievo dal punto di vista della statistica ufficiale è quella a 1km.</a:t>
          </a:r>
          <a:endParaRPr lang="it-IT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La griglia 1k  è stata inserita come nuovo elemento di riferimento territoriale nella proposta di revisione del regolamento NUTS (proposta di regolamento TERCET). </a:t>
          </a:r>
          <a:endParaRPr lang="it-IT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 dirty="0"/>
        </a:p>
      </dsp:txBody>
      <dsp:txXfrm>
        <a:off x="8134827" y="648601"/>
        <a:ext cx="2669256" cy="42994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A1DDE-7041-4DC1-83E7-6599B343756B}">
      <dsp:nvSpPr>
        <dsp:cNvPr id="0" name=""/>
        <dsp:cNvSpPr/>
      </dsp:nvSpPr>
      <dsp:spPr>
        <a:xfrm>
          <a:off x="0" y="75941"/>
          <a:ext cx="11242159" cy="738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0" i="0" kern="1200" dirty="0" smtClean="0"/>
            <a:t>Total population</a:t>
          </a:r>
          <a:endParaRPr lang="it-IT" sz="1700" kern="1200" dirty="0"/>
        </a:p>
      </dsp:txBody>
      <dsp:txXfrm>
        <a:off x="36046" y="111987"/>
        <a:ext cx="11170067" cy="666324"/>
      </dsp:txXfrm>
    </dsp:sp>
    <dsp:sp modelId="{E3DB9232-0881-4F36-9351-748B9ED5F6C7}">
      <dsp:nvSpPr>
        <dsp:cNvPr id="0" name=""/>
        <dsp:cNvSpPr/>
      </dsp:nvSpPr>
      <dsp:spPr>
        <a:xfrm>
          <a:off x="0" y="863317"/>
          <a:ext cx="11242159" cy="738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0" i="0" kern="1200" dirty="0" smtClean="0"/>
            <a:t>Sex (males, females), </a:t>
          </a:r>
          <a:endParaRPr lang="it-IT" sz="1700" kern="1200" dirty="0"/>
        </a:p>
      </dsp:txBody>
      <dsp:txXfrm>
        <a:off x="36046" y="899363"/>
        <a:ext cx="11170067" cy="666324"/>
      </dsp:txXfrm>
    </dsp:sp>
    <dsp:sp modelId="{9B03A1EB-09B0-4F71-9D1A-70D3C66B2FB6}">
      <dsp:nvSpPr>
        <dsp:cNvPr id="0" name=""/>
        <dsp:cNvSpPr/>
      </dsp:nvSpPr>
      <dsp:spPr>
        <a:xfrm>
          <a:off x="0" y="1650694"/>
          <a:ext cx="11242159" cy="738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0" i="0" kern="1200" dirty="0" smtClean="0"/>
            <a:t>Age (under 15, 15-64, 65 and over), </a:t>
          </a:r>
          <a:endParaRPr lang="it-IT" sz="1700" kern="1200" dirty="0"/>
        </a:p>
      </dsp:txBody>
      <dsp:txXfrm>
        <a:off x="36046" y="1686740"/>
        <a:ext cx="11170067" cy="666324"/>
      </dsp:txXfrm>
    </dsp:sp>
    <dsp:sp modelId="{4F15E527-FCDE-46A6-BCC8-98A97DD2DBA7}">
      <dsp:nvSpPr>
        <dsp:cNvPr id="0" name=""/>
        <dsp:cNvSpPr/>
      </dsp:nvSpPr>
      <dsp:spPr>
        <a:xfrm>
          <a:off x="0" y="2438070"/>
          <a:ext cx="11242159" cy="738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0" i="0" kern="1200" dirty="0" smtClean="0"/>
            <a:t>Employed persons, </a:t>
          </a:r>
          <a:endParaRPr lang="it-IT" sz="1700" kern="1200" dirty="0"/>
        </a:p>
      </dsp:txBody>
      <dsp:txXfrm>
        <a:off x="36046" y="2474116"/>
        <a:ext cx="11170067" cy="666324"/>
      </dsp:txXfrm>
    </dsp:sp>
    <dsp:sp modelId="{85E2B97B-78D1-4E58-A244-B884AAD53F12}">
      <dsp:nvSpPr>
        <dsp:cNvPr id="0" name=""/>
        <dsp:cNvSpPr/>
      </dsp:nvSpPr>
      <dsp:spPr>
        <a:xfrm>
          <a:off x="0" y="3225446"/>
          <a:ext cx="11242159" cy="738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0" i="0" kern="1200" dirty="0" smtClean="0"/>
            <a:t>Place of birth (in the reporting country, in another EU country, outside EU), </a:t>
          </a:r>
          <a:endParaRPr lang="it-IT" sz="1700" kern="1200" dirty="0"/>
        </a:p>
      </dsp:txBody>
      <dsp:txXfrm>
        <a:off x="36046" y="3261492"/>
        <a:ext cx="11170067" cy="666324"/>
      </dsp:txXfrm>
    </dsp:sp>
    <dsp:sp modelId="{E34EDC04-59F6-4B2A-ADF0-C871DD5D831D}">
      <dsp:nvSpPr>
        <dsp:cNvPr id="0" name=""/>
        <dsp:cNvSpPr/>
      </dsp:nvSpPr>
      <dsp:spPr>
        <a:xfrm>
          <a:off x="0" y="4012823"/>
          <a:ext cx="11242159" cy="7384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0" i="0" kern="1200" dirty="0" smtClean="0"/>
            <a:t>Usual residence 12 months before (unchanged, within reporting country, outside of the reporting country)</a:t>
          </a:r>
          <a:r>
            <a:rPr lang="en-US" sz="1700" kern="1200" dirty="0" smtClean="0"/>
            <a:t/>
          </a:r>
          <a:br>
            <a:rPr lang="en-US" sz="1700" kern="1200" dirty="0" smtClean="0"/>
          </a:br>
          <a:endParaRPr lang="it-IT" sz="1700" kern="1200" dirty="0"/>
        </a:p>
      </dsp:txBody>
      <dsp:txXfrm>
        <a:off x="36046" y="4048869"/>
        <a:ext cx="11170067" cy="666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587E6-CE55-49EF-8C47-FCE2E4057CF7}">
      <dsp:nvSpPr>
        <dsp:cNvPr id="0" name=""/>
        <dsp:cNvSpPr/>
      </dsp:nvSpPr>
      <dsp:spPr>
        <a:xfrm>
          <a:off x="-5941119" y="-909154"/>
          <a:ext cx="7072697" cy="7072697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8173A-9B3D-46DB-866F-49D086BB323C}">
      <dsp:nvSpPr>
        <dsp:cNvPr id="0" name=""/>
        <dsp:cNvSpPr/>
      </dsp:nvSpPr>
      <dsp:spPr>
        <a:xfrm>
          <a:off x="592268" y="403957"/>
          <a:ext cx="10688681" cy="808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I dati dei flussi pendolari intercomunali sono necessari per la costruzione dei Sistemi Locali del Lavoro  </a:t>
          </a:r>
          <a:endParaRPr lang="it-IT" sz="2400" kern="1200" dirty="0"/>
        </a:p>
      </dsp:txBody>
      <dsp:txXfrm>
        <a:off x="592268" y="403957"/>
        <a:ext cx="10688681" cy="808335"/>
      </dsp:txXfrm>
    </dsp:sp>
    <dsp:sp modelId="{72570635-FD30-4815-8ECE-B3FFF35D6942}">
      <dsp:nvSpPr>
        <dsp:cNvPr id="0" name=""/>
        <dsp:cNvSpPr/>
      </dsp:nvSpPr>
      <dsp:spPr>
        <a:xfrm>
          <a:off x="87059" y="302915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07E54-7247-4D1D-97AF-66CE43C25A83}">
      <dsp:nvSpPr>
        <dsp:cNvPr id="0" name=""/>
        <dsp:cNvSpPr/>
      </dsp:nvSpPr>
      <dsp:spPr>
        <a:xfrm>
          <a:off x="1055705" y="1616670"/>
          <a:ext cx="10225244" cy="808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Ruolo guida dell’Italia nella definizione di una metodologia comune di LMA europea credibile e replicabile  </a:t>
          </a:r>
          <a:endParaRPr lang="it-IT" sz="2400" kern="1200" dirty="0"/>
        </a:p>
      </dsp:txBody>
      <dsp:txXfrm>
        <a:off x="1055705" y="1616670"/>
        <a:ext cx="10225244" cy="808335"/>
      </dsp:txXfrm>
    </dsp:sp>
    <dsp:sp modelId="{E6423748-62DC-4EE1-80C6-1A3D6BB005D0}">
      <dsp:nvSpPr>
        <dsp:cNvPr id="0" name=""/>
        <dsp:cNvSpPr/>
      </dsp:nvSpPr>
      <dsp:spPr>
        <a:xfrm>
          <a:off x="550496" y="1515628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CA94A-61CD-4D4F-8626-4021DD6C7359}">
      <dsp:nvSpPr>
        <dsp:cNvPr id="0" name=""/>
        <dsp:cNvSpPr/>
      </dsp:nvSpPr>
      <dsp:spPr>
        <a:xfrm>
          <a:off x="1055705" y="2829382"/>
          <a:ext cx="10225244" cy="808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Avanzamenti nei test di sostituibilità dei flussi intercomunali da fonti amministrative</a:t>
          </a:r>
          <a:endParaRPr lang="it-IT" sz="2400" kern="1200" dirty="0"/>
        </a:p>
      </dsp:txBody>
      <dsp:txXfrm>
        <a:off x="1055705" y="2829382"/>
        <a:ext cx="10225244" cy="808335"/>
      </dsp:txXfrm>
    </dsp:sp>
    <dsp:sp modelId="{6AF4AFE6-2005-4D9C-BA7F-C3A7D21B3A7D}">
      <dsp:nvSpPr>
        <dsp:cNvPr id="0" name=""/>
        <dsp:cNvSpPr/>
      </dsp:nvSpPr>
      <dsp:spPr>
        <a:xfrm>
          <a:off x="550496" y="2728340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E5C8B-CC8C-4A7F-A35F-87ABFF2B18A6}">
      <dsp:nvSpPr>
        <dsp:cNvPr id="0" name=""/>
        <dsp:cNvSpPr/>
      </dsp:nvSpPr>
      <dsp:spPr>
        <a:xfrm>
          <a:off x="592268" y="4042095"/>
          <a:ext cx="10688681" cy="8083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Più problematica la stima dei flussi </a:t>
          </a:r>
          <a:r>
            <a:rPr lang="it-IT" sz="2400" kern="1200" dirty="0" err="1" smtClean="0"/>
            <a:t>infracomunali</a:t>
          </a:r>
          <a:endParaRPr lang="it-IT" sz="2400" kern="1200" dirty="0"/>
        </a:p>
      </dsp:txBody>
      <dsp:txXfrm>
        <a:off x="592268" y="4042095"/>
        <a:ext cx="10688681" cy="808335"/>
      </dsp:txXfrm>
    </dsp:sp>
    <dsp:sp modelId="{09841F7C-9DF6-4CAE-B213-5C81F4678556}">
      <dsp:nvSpPr>
        <dsp:cNvPr id="0" name=""/>
        <dsp:cNvSpPr/>
      </dsp:nvSpPr>
      <dsp:spPr>
        <a:xfrm>
          <a:off x="87059" y="3941053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587E6-CE55-49EF-8C47-FCE2E4057CF7}">
      <dsp:nvSpPr>
        <dsp:cNvPr id="0" name=""/>
        <dsp:cNvSpPr/>
      </dsp:nvSpPr>
      <dsp:spPr>
        <a:xfrm>
          <a:off x="-5941119" y="-909154"/>
          <a:ext cx="7072697" cy="7072697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8173A-9B3D-46DB-866F-49D086BB323C}">
      <dsp:nvSpPr>
        <dsp:cNvPr id="0" name=""/>
        <dsp:cNvSpPr/>
      </dsp:nvSpPr>
      <dsp:spPr>
        <a:xfrm>
          <a:off x="592268" y="403957"/>
          <a:ext cx="10688681" cy="808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La componente edifici/unità immobiliari del RSBL fondamentale per la diffusione di questi dati</a:t>
          </a:r>
          <a:endParaRPr lang="it-IT" sz="2400" kern="1200" dirty="0"/>
        </a:p>
      </dsp:txBody>
      <dsp:txXfrm>
        <a:off x="592268" y="403957"/>
        <a:ext cx="10688681" cy="808335"/>
      </dsp:txXfrm>
    </dsp:sp>
    <dsp:sp modelId="{72570635-FD30-4815-8ECE-B3FFF35D6942}">
      <dsp:nvSpPr>
        <dsp:cNvPr id="0" name=""/>
        <dsp:cNvSpPr/>
      </dsp:nvSpPr>
      <dsp:spPr>
        <a:xfrm>
          <a:off x="87059" y="302915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2EC78-A33C-43CC-B09C-34E471274C23}">
      <dsp:nvSpPr>
        <dsp:cNvPr id="0" name=""/>
        <dsp:cNvSpPr/>
      </dsp:nvSpPr>
      <dsp:spPr>
        <a:xfrm>
          <a:off x="1055705" y="1616670"/>
          <a:ext cx="10225244" cy="808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Prima realizzazione prototipale in un area territoriale entro l’anno</a:t>
          </a:r>
          <a:endParaRPr lang="it-IT" sz="2400" kern="1200" dirty="0"/>
        </a:p>
      </dsp:txBody>
      <dsp:txXfrm>
        <a:off x="1055705" y="1616670"/>
        <a:ext cx="10225244" cy="808335"/>
      </dsp:txXfrm>
    </dsp:sp>
    <dsp:sp modelId="{6AF4AFE6-2005-4D9C-BA7F-C3A7D21B3A7D}">
      <dsp:nvSpPr>
        <dsp:cNvPr id="0" name=""/>
        <dsp:cNvSpPr/>
      </dsp:nvSpPr>
      <dsp:spPr>
        <a:xfrm>
          <a:off x="550496" y="1515628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92DE8-8F32-476B-B451-E7346FEF9D4F}">
      <dsp:nvSpPr>
        <dsp:cNvPr id="0" name=""/>
        <dsp:cNvSpPr/>
      </dsp:nvSpPr>
      <dsp:spPr>
        <a:xfrm>
          <a:off x="1055705" y="2829382"/>
          <a:ext cx="10225244" cy="808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Aspetti più problematici riguardano la parte non abitativa</a:t>
          </a:r>
          <a:endParaRPr lang="it-IT" sz="2400" kern="1200" dirty="0"/>
        </a:p>
      </dsp:txBody>
      <dsp:txXfrm>
        <a:off x="1055705" y="2829382"/>
        <a:ext cx="10225244" cy="808335"/>
      </dsp:txXfrm>
    </dsp:sp>
    <dsp:sp modelId="{09841F7C-9DF6-4CAE-B213-5C81F4678556}">
      <dsp:nvSpPr>
        <dsp:cNvPr id="0" name=""/>
        <dsp:cNvSpPr/>
      </dsp:nvSpPr>
      <dsp:spPr>
        <a:xfrm>
          <a:off x="550496" y="2728340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5F864-7865-490C-895D-11269644C5B6}">
      <dsp:nvSpPr>
        <dsp:cNvPr id="0" name=""/>
        <dsp:cNvSpPr/>
      </dsp:nvSpPr>
      <dsp:spPr>
        <a:xfrm>
          <a:off x="592268" y="4042095"/>
          <a:ext cx="10688681" cy="8083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Si sta valutando la possibilità di diffusioni annuali con riferimento alla parte residenziale</a:t>
          </a:r>
          <a:endParaRPr lang="it-IT" sz="2400" kern="1200" dirty="0"/>
        </a:p>
      </dsp:txBody>
      <dsp:txXfrm>
        <a:off x="592268" y="4042095"/>
        <a:ext cx="10688681" cy="808335"/>
      </dsp:txXfrm>
    </dsp:sp>
    <dsp:sp modelId="{9B9FE24F-79AD-4DAE-B536-6745B0CABB6E}">
      <dsp:nvSpPr>
        <dsp:cNvPr id="0" name=""/>
        <dsp:cNvSpPr/>
      </dsp:nvSpPr>
      <dsp:spPr>
        <a:xfrm>
          <a:off x="87059" y="3941053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B3C7A-6746-49D5-A9A4-51272B5E20C0}">
      <dsp:nvSpPr>
        <dsp:cNvPr id="0" name=""/>
        <dsp:cNvSpPr/>
      </dsp:nvSpPr>
      <dsp:spPr>
        <a:xfrm>
          <a:off x="-5710404" y="-874079"/>
          <a:ext cx="6798624" cy="6798624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0E1D4B-86EC-4AD3-9929-1CCBA4233396}">
      <dsp:nvSpPr>
        <dsp:cNvPr id="0" name=""/>
        <dsp:cNvSpPr/>
      </dsp:nvSpPr>
      <dsp:spPr>
        <a:xfrm>
          <a:off x="569632" y="388279"/>
          <a:ext cx="9538501" cy="7769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71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Grandi cambiamenti: Unioni di comuni e Aree Metropolitane</a:t>
          </a:r>
          <a:endParaRPr lang="it-IT" sz="2000" b="1" kern="1200" dirty="0"/>
        </a:p>
      </dsp:txBody>
      <dsp:txXfrm>
        <a:off x="569632" y="388279"/>
        <a:ext cx="9538501" cy="776963"/>
      </dsp:txXfrm>
    </dsp:sp>
    <dsp:sp modelId="{3A0247A0-DC44-4519-866B-D9A1EDC308FC}">
      <dsp:nvSpPr>
        <dsp:cNvPr id="0" name=""/>
        <dsp:cNvSpPr/>
      </dsp:nvSpPr>
      <dsp:spPr>
        <a:xfrm>
          <a:off x="84030" y="291159"/>
          <a:ext cx="971204" cy="97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8BFD7-EBD0-4995-9B48-CB841090E028}">
      <dsp:nvSpPr>
        <dsp:cNvPr id="0" name=""/>
        <dsp:cNvSpPr/>
      </dsp:nvSpPr>
      <dsp:spPr>
        <a:xfrm>
          <a:off x="1015083" y="1553927"/>
          <a:ext cx="9093050" cy="7769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71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Esigenza di riconsiderare il sistema delle codifiche</a:t>
          </a:r>
          <a:endParaRPr lang="it-IT" sz="2000" b="1" kern="1200" dirty="0"/>
        </a:p>
      </dsp:txBody>
      <dsp:txXfrm>
        <a:off x="1015083" y="1553927"/>
        <a:ext cx="9093050" cy="776963"/>
      </dsp:txXfrm>
    </dsp:sp>
    <dsp:sp modelId="{50D19D22-35CE-4FC9-B79F-ADBEC17E36F0}">
      <dsp:nvSpPr>
        <dsp:cNvPr id="0" name=""/>
        <dsp:cNvSpPr/>
      </dsp:nvSpPr>
      <dsp:spPr>
        <a:xfrm>
          <a:off x="529481" y="1456806"/>
          <a:ext cx="971204" cy="97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A2D23-2B83-42B8-9E36-F3026A5CA851}">
      <dsp:nvSpPr>
        <dsp:cNvPr id="0" name=""/>
        <dsp:cNvSpPr/>
      </dsp:nvSpPr>
      <dsp:spPr>
        <a:xfrm>
          <a:off x="1015083" y="2719574"/>
          <a:ext cx="9093050" cy="7769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71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Tempistiche uniche di recepimento delle variazioni a fini statistici </a:t>
          </a:r>
          <a:endParaRPr lang="it-IT" sz="2000" b="1" kern="1200" dirty="0"/>
        </a:p>
      </dsp:txBody>
      <dsp:txXfrm>
        <a:off x="1015083" y="2719574"/>
        <a:ext cx="9093050" cy="776963"/>
      </dsp:txXfrm>
    </dsp:sp>
    <dsp:sp modelId="{6576F81F-11CE-46E4-A141-82285C29CF9C}">
      <dsp:nvSpPr>
        <dsp:cNvPr id="0" name=""/>
        <dsp:cNvSpPr/>
      </dsp:nvSpPr>
      <dsp:spPr>
        <a:xfrm>
          <a:off x="529481" y="2622453"/>
          <a:ext cx="971204" cy="97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1558-502A-45B3-86EA-A24D2A25F7FD}">
      <dsp:nvSpPr>
        <dsp:cNvPr id="0" name=""/>
        <dsp:cNvSpPr/>
      </dsp:nvSpPr>
      <dsp:spPr>
        <a:xfrm>
          <a:off x="569632" y="3885221"/>
          <a:ext cx="9538501" cy="7769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671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L’esigenza di nuovi strumenti di condivisione</a:t>
          </a:r>
          <a:endParaRPr lang="it-IT" sz="2000" b="1" kern="1200" dirty="0"/>
        </a:p>
      </dsp:txBody>
      <dsp:txXfrm>
        <a:off x="569632" y="3885221"/>
        <a:ext cx="9538501" cy="776963"/>
      </dsp:txXfrm>
    </dsp:sp>
    <dsp:sp modelId="{86B5C7B7-EA6D-412F-A7D9-5209ADCBC1CF}">
      <dsp:nvSpPr>
        <dsp:cNvPr id="0" name=""/>
        <dsp:cNvSpPr/>
      </dsp:nvSpPr>
      <dsp:spPr>
        <a:xfrm>
          <a:off x="84030" y="3788101"/>
          <a:ext cx="971204" cy="9712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587E6-CE55-49EF-8C47-FCE2E4057CF7}">
      <dsp:nvSpPr>
        <dsp:cNvPr id="0" name=""/>
        <dsp:cNvSpPr/>
      </dsp:nvSpPr>
      <dsp:spPr>
        <a:xfrm>
          <a:off x="-5941119" y="-909154"/>
          <a:ext cx="7072697" cy="7072697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C4AD35-64D5-4D6A-9BD8-CDDEEFC2ADA8}">
      <dsp:nvSpPr>
        <dsp:cNvPr id="0" name=""/>
        <dsp:cNvSpPr/>
      </dsp:nvSpPr>
      <dsp:spPr>
        <a:xfrm>
          <a:off x="592268" y="403957"/>
          <a:ext cx="10688681" cy="8083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Lo stato dell’iter di attuazione dell’ANNCSU</a:t>
          </a:r>
          <a:endParaRPr lang="it-IT" sz="2000" kern="1200" dirty="0"/>
        </a:p>
      </dsp:txBody>
      <dsp:txXfrm>
        <a:off x="592268" y="403957"/>
        <a:ext cx="10688681" cy="808335"/>
      </dsp:txXfrm>
    </dsp:sp>
    <dsp:sp modelId="{6AF4AFE6-2005-4D9C-BA7F-C3A7D21B3A7D}">
      <dsp:nvSpPr>
        <dsp:cNvPr id="0" name=""/>
        <dsp:cNvSpPr/>
      </dsp:nvSpPr>
      <dsp:spPr>
        <a:xfrm>
          <a:off x="87059" y="302915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5E1B6-C6A6-4954-AFB2-54449E6855DB}">
      <dsp:nvSpPr>
        <dsp:cNvPr id="0" name=""/>
        <dsp:cNvSpPr/>
      </dsp:nvSpPr>
      <dsp:spPr>
        <a:xfrm>
          <a:off x="1055705" y="1616670"/>
          <a:ext cx="10225244" cy="808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La acquisizione di coordinate puntuali di indirizzi di fonte open e da fonte commerciale</a:t>
          </a:r>
          <a:endParaRPr lang="it-IT" sz="2000" kern="1200" dirty="0"/>
        </a:p>
      </dsp:txBody>
      <dsp:txXfrm>
        <a:off x="1055705" y="1616670"/>
        <a:ext cx="10225244" cy="808335"/>
      </dsp:txXfrm>
    </dsp:sp>
    <dsp:sp modelId="{2584EDB7-ADB8-4A65-B6E9-8A46878003FA}">
      <dsp:nvSpPr>
        <dsp:cNvPr id="0" name=""/>
        <dsp:cNvSpPr/>
      </dsp:nvSpPr>
      <dsp:spPr>
        <a:xfrm>
          <a:off x="550496" y="1515628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8032B-86B0-4BCD-AD8F-180E737F79E1}">
      <dsp:nvSpPr>
        <dsp:cNvPr id="0" name=""/>
        <dsp:cNvSpPr/>
      </dsp:nvSpPr>
      <dsp:spPr>
        <a:xfrm>
          <a:off x="1055705" y="2829382"/>
          <a:ext cx="10225244" cy="8083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kern="1200" dirty="0" smtClean="0"/>
            <a:t>La acquisizione delle fonti cartografiche del Catasto (edifici/abitazioni)</a:t>
          </a:r>
          <a:endParaRPr lang="it-IT" sz="2000" kern="1200" dirty="0"/>
        </a:p>
      </dsp:txBody>
      <dsp:txXfrm>
        <a:off x="1055705" y="2829382"/>
        <a:ext cx="10225244" cy="808335"/>
      </dsp:txXfrm>
    </dsp:sp>
    <dsp:sp modelId="{82CE9AC1-E4EA-4FA3-84AE-01742BE8DFE3}">
      <dsp:nvSpPr>
        <dsp:cNvPr id="0" name=""/>
        <dsp:cNvSpPr/>
      </dsp:nvSpPr>
      <dsp:spPr>
        <a:xfrm>
          <a:off x="550496" y="2728340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60F80-8A3B-4C93-BE6E-D9D2CD5C2750}">
      <dsp:nvSpPr>
        <dsp:cNvPr id="0" name=""/>
        <dsp:cNvSpPr/>
      </dsp:nvSpPr>
      <dsp:spPr>
        <a:xfrm>
          <a:off x="592268" y="4042095"/>
          <a:ext cx="10688681" cy="8083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1616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kern="1200" dirty="0" smtClean="0"/>
            <a:t>I grandi cambiamenti della geografia amministrativa nazionale (fusioni, unioni di comuni, aree metropolitane e province). Implicazioni del nuovo Regolamento </a:t>
          </a:r>
          <a:r>
            <a:rPr lang="it-IT" sz="2000" kern="1200" dirty="0" err="1" smtClean="0"/>
            <a:t>Tercet</a:t>
          </a:r>
          <a:r>
            <a:rPr lang="it-IT" sz="2000" kern="1200" dirty="0" smtClean="0"/>
            <a:t> e ridefinizione delle NUTS </a:t>
          </a:r>
          <a:endParaRPr lang="it-IT" sz="2000" kern="1200" dirty="0"/>
        </a:p>
      </dsp:txBody>
      <dsp:txXfrm>
        <a:off x="592268" y="4042095"/>
        <a:ext cx="10688681" cy="808335"/>
      </dsp:txXfrm>
    </dsp:sp>
    <dsp:sp modelId="{E1E5AD28-CFAA-42CC-836A-8A400B0D3214}">
      <dsp:nvSpPr>
        <dsp:cNvPr id="0" name=""/>
        <dsp:cNvSpPr/>
      </dsp:nvSpPr>
      <dsp:spPr>
        <a:xfrm>
          <a:off x="87059" y="3941053"/>
          <a:ext cx="1010418" cy="1010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13118-4EC9-AD4C-B9DA-CA0DB6FFC859}" type="datetime1">
              <a:rPr lang="it-IT" smtClean="0"/>
              <a:t>25/10/2018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4E66C-E065-794B-B4DB-C562ECE2B6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345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264E2-5233-8443-8A16-23A594158BA5}" type="datetime1">
              <a:rPr lang="it-IT" smtClean="0"/>
              <a:t>25/10/2018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374D5-EB6D-E447-B721-9A9B137897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241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74D5-EB6D-E447-B721-9A9B1378976A}" type="slidenum">
              <a:rPr lang="it-IT" smtClean="0"/>
              <a:t>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62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9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10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11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12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13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14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15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16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17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18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19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061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3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4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5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6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7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="" xmlns:a16="http://schemas.microsoft.com/office/drawing/2014/main" id="{065F3599-476D-2E49-BAA5-6AE823EE5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A91791-39B7-7B42-B733-753D30D84C45}" type="slidenum">
              <a:rPr lang="it-IT" altLang="it-IT" sz="1200"/>
              <a:pPr/>
              <a:t>8</a:t>
            </a:fld>
            <a:endParaRPr lang="it-IT" altLang="it-IT" sz="1200"/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79DEB6C3-F655-014A-A897-8DEB29C264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AFBB228A-B974-ED47-9095-D2AA92CBE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787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0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xmlns:p14="http://schemas.microsoft.com/office/powerpoint/2010/main" spd="med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02B92774-8BD0-D54F-8472-CCF507C1F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801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E0680C71-9AB4-094B-B98F-AC3C7971FE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80100"/>
            <a:ext cx="12192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xmlns:p14="http://schemas.microsoft.com/office/powerpoint/2010/main" spd="med">
        <p:push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AC9D7B1F-9E82-AF4A-9600-D4D62CD11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80100"/>
            <a:ext cx="12192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xmlns:p14="http://schemas.microsoft.com/office/powerpoint/2010/main" spd="med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02B92774-8BD0-D54F-8472-CCF507C1F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801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45A4AA37-FBC9-4E45-9C60-46E48AFAD7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80100"/>
            <a:ext cx="121920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3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xmlns:p14="http://schemas.microsoft.com/office/powerpoint/2010/main" spd="med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38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0" r:id="rId2"/>
    <p:sldLayoutId id="2147483671" r:id="rId3"/>
    <p:sldLayoutId id="214748367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xmlns:p14="http://schemas.microsoft.com/office/powerpoint/2010/main" spd="med">
        <p:push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e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://gisportal.istat.it/bt.carto/bt.carto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isportal.istat.it/ISTATNuovo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81050" y="23344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  <p:pic>
        <p:nvPicPr>
          <p:cNvPr id="3" name="Immagine 2" descr="logo censimenti general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15" y="1799805"/>
            <a:ext cx="2948770" cy="32583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0"/>
            <a:ext cx="12192000" cy="799561"/>
          </a:xfrm>
          <a:prstGeom prst="rect">
            <a:avLst/>
          </a:prstGeom>
          <a:solidFill>
            <a:srgbClr val="E92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D7731E"/>
                </a:solidFill>
              </a:rPr>
              <a:t>  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0" y="6086188"/>
            <a:ext cx="12192000" cy="799561"/>
          </a:xfrm>
          <a:prstGeom prst="rect">
            <a:avLst/>
          </a:prstGeom>
          <a:solidFill>
            <a:srgbClr val="E92E1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D7731E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821" y="1789533"/>
            <a:ext cx="3375831" cy="32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>
        <p:push/>
      </p:transition>
    </mc:Choice>
    <mc:Fallback xmlns="">
      <p:transition advClick="0" advTm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7 0.00208 L 1.74434E-7 1.01436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5" y="-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CC513BE5-4A4F-614B-AA7B-A3414BE1B1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9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259BCD0D-38F4-CD47-8317-D2E210B692DD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83A46C2-4CD6-3B42-A180-BC05061CAF84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La griglia regolare 1km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1238256484"/>
              </p:ext>
            </p:extLst>
          </p:nvPr>
        </p:nvGraphicFramePr>
        <p:xfrm>
          <a:off x="609601" y="914401"/>
          <a:ext cx="11001152" cy="562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2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CC513BE5-4A4F-614B-AA7B-A3414BE1B1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10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259BCD0D-38F4-CD47-8317-D2E210B692DD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83A46C2-4CD6-3B42-A180-BC05061CAF84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Novità: dati da produrre per </a:t>
            </a:r>
            <a:r>
              <a:rPr lang="it-IT" sz="2400" b="1" dirty="0" err="1">
                <a:solidFill>
                  <a:schemeClr val="bg1"/>
                </a:solidFill>
                <a:latin typeface="Arial"/>
                <a:cs typeface="Arial"/>
              </a:rPr>
              <a:t>grid</a:t>
            </a: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 1km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031374699"/>
              </p:ext>
            </p:extLst>
          </p:nvPr>
        </p:nvGraphicFramePr>
        <p:xfrm>
          <a:off x="220995" y="833859"/>
          <a:ext cx="11242159" cy="482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2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CC513BE5-4A4F-614B-AA7B-A3414BE1B1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11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259BCD0D-38F4-CD47-8317-D2E210B692DD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83A46C2-4CD6-3B42-A180-BC05061CAF84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Pendolarismo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59654395"/>
              </p:ext>
            </p:extLst>
          </p:nvPr>
        </p:nvGraphicFramePr>
        <p:xfrm>
          <a:off x="240467" y="731667"/>
          <a:ext cx="11354938" cy="525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2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CC513BE5-4A4F-614B-AA7B-A3414BE1B1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12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259BCD0D-38F4-CD47-8317-D2E210B692DD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83A46C2-4CD6-3B42-A180-BC05061CAF84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Edifici </a:t>
            </a: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e unità immobiliari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4049804545"/>
              </p:ext>
            </p:extLst>
          </p:nvPr>
        </p:nvGraphicFramePr>
        <p:xfrm>
          <a:off x="264743" y="788311"/>
          <a:ext cx="11354938" cy="525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2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CC513BE5-4A4F-614B-AA7B-A3414BE1B1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13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259BCD0D-38F4-CD47-8317-D2E210B692DD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83A46C2-4CD6-3B42-A180-BC05061CAF84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Unità territoriali amministrative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06165641"/>
              </p:ext>
            </p:extLst>
          </p:nvPr>
        </p:nvGraphicFramePr>
        <p:xfrm>
          <a:off x="344887" y="821206"/>
          <a:ext cx="10178900" cy="505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2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300038" y="1460912"/>
            <a:ext cx="10596561" cy="4034366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3" indent="-485775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E92E16"/>
              </a:buClr>
              <a:buSzPct val="90000"/>
              <a:buFont typeface="+mj-lt"/>
              <a:buAutoNum type="arabicPeriod"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8397962C-10BE-9C44-A641-ACE9812CBA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14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A3712E78-60AB-FA4F-89EF-0E575D043BB7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Aspetti amministrativi e di acquisizione delle fonti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035110993"/>
              </p:ext>
            </p:extLst>
          </p:nvPr>
        </p:nvGraphicFramePr>
        <p:xfrm>
          <a:off x="78625" y="745642"/>
          <a:ext cx="11354938" cy="525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62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CC513BE5-4A4F-614B-AA7B-A3414BE1B1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15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259BCD0D-38F4-CD47-8317-D2E210B692DD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83A46C2-4CD6-3B42-A180-BC05061CAF84}"/>
              </a:ext>
            </a:extLst>
          </p:cNvPr>
          <p:cNvSpPr txBox="1"/>
          <p:nvPr/>
        </p:nvSpPr>
        <p:spPr>
          <a:xfrm>
            <a:off x="-1" y="0"/>
            <a:ext cx="12192001" cy="1029476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Web Applications to visualize, geographically navigate, query and analyze geospatial 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270028" y="1449100"/>
            <a:ext cx="11340573" cy="4173223"/>
            <a:chOff x="603074" y="2064089"/>
            <a:chExt cx="8505430" cy="4173223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551" y="2064089"/>
              <a:ext cx="6224689" cy="994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453" y="3462484"/>
              <a:ext cx="2050258" cy="1391477"/>
            </a:xfrm>
            <a:prstGeom prst="rect">
              <a:avLst/>
            </a:prstGeom>
          </p:spPr>
        </p:pic>
        <p:pic>
          <p:nvPicPr>
            <p:cNvPr id="11" name="Segnaposto contenuto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396" y="3462308"/>
              <a:ext cx="2087215" cy="13914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576" y="4853785"/>
              <a:ext cx="2075290" cy="1383527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514" y="4853785"/>
              <a:ext cx="2071665" cy="1381110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237" y="3460457"/>
              <a:ext cx="2087214" cy="1391476"/>
            </a:xfrm>
            <a:prstGeom prst="rect">
              <a:avLst/>
            </a:prstGeom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180" y="4853785"/>
              <a:ext cx="2083324" cy="138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74" y="2561564"/>
              <a:ext cx="2089297" cy="367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0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CC513BE5-4A4F-614B-AA7B-A3414BE1B1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16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259BCD0D-38F4-CD47-8317-D2E210B692DD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83A46C2-4CD6-3B42-A180-BC05061CAF84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GISTAT - The Geographic Information System for Statistics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1422400" y="838200"/>
            <a:ext cx="1076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" y="838200"/>
            <a:ext cx="215476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" name="Picture 6" descr="Logo a color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7136" y="6477003"/>
            <a:ext cx="112183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5" y="950657"/>
            <a:ext cx="9871123" cy="502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4772416" y="1468590"/>
            <a:ext cx="7084622" cy="3556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3" indent="-485775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E92E16"/>
              </a:buClr>
              <a:buSzPct val="100000"/>
              <a:buFont typeface="Courier New"/>
              <a:buChar char="o"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CC513BE5-4A4F-614B-AA7B-A3414BE1B1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17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259BCD0D-38F4-CD47-8317-D2E210B692DD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83A46C2-4CD6-3B42-A180-BC05061CAF84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783A46C2-4CD6-3B42-A180-BC05061CAF84}"/>
              </a:ext>
            </a:extLst>
          </p:cNvPr>
          <p:cNvSpPr txBox="1"/>
          <p:nvPr/>
        </p:nvSpPr>
        <p:spPr>
          <a:xfrm>
            <a:off x="19049" y="-3810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GISTAT - The Geographic Information System for Statistics</a:t>
            </a: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1422400" y="838200"/>
            <a:ext cx="10769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" y="838200"/>
            <a:ext cx="215476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29" y="799753"/>
            <a:ext cx="472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2362698"/>
            <a:ext cx="5998912" cy="299945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3" y="1515085"/>
            <a:ext cx="5376597" cy="29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4772416" y="1468590"/>
            <a:ext cx="7084622" cy="3556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3" indent="-485775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E92E16"/>
              </a:buClr>
              <a:buSzPct val="100000"/>
              <a:buFont typeface="Courier New"/>
              <a:buChar char="o"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CC513BE5-4A4F-614B-AA7B-A3414BE1B1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18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259BCD0D-38F4-CD47-8317-D2E210B692DD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783A46C2-4CD6-3B42-A180-BC05061CAF84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783A46C2-4CD6-3B42-A180-BC05061CAF84}"/>
              </a:ext>
            </a:extLst>
          </p:cNvPr>
          <p:cNvSpPr txBox="1"/>
          <p:nvPr/>
        </p:nvSpPr>
        <p:spPr>
          <a:xfrm>
            <a:off x="19049" y="-38100"/>
            <a:ext cx="12192001" cy="1029476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GISTAT - The Metadata Catalogue  is a step toward the creation of </a:t>
            </a:r>
            <a:r>
              <a:rPr lang="en-US" sz="2400" b="1" dirty="0" err="1">
                <a:solidFill>
                  <a:schemeClr val="bg1"/>
                </a:solidFill>
                <a:latin typeface="Arial"/>
                <a:cs typeface="Arial"/>
              </a:rPr>
              <a:t>Istat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/>
                <a:cs typeface="Arial"/>
              </a:rPr>
              <a:t>GeoPortal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Immagin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5" y="1403085"/>
            <a:ext cx="11053143" cy="43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">
            <a:extLst>
              <a:ext uri="{FF2B5EF4-FFF2-40B4-BE49-F238E27FC236}">
                <a16:creationId xmlns="" xmlns:a16="http://schemas.microsoft.com/office/drawing/2014/main" id="{A9AB924B-6574-0D4C-B888-4D4BC3FDC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26" y="2071867"/>
            <a:ext cx="5901486" cy="245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4080"/>
              </a:lnSpc>
              <a:defRPr/>
            </a:pPr>
            <a:r>
              <a:rPr lang="it-IT" sz="3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Le cinque dimensioni del </a:t>
            </a:r>
            <a:r>
              <a:rPr lang="it-IT" sz="3600" b="1" dirty="0" err="1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georiferimento</a:t>
            </a:r>
            <a:r>
              <a:rPr lang="it-IT" sz="3600" b="1" dirty="0">
                <a:solidFill>
                  <a:schemeClr val="bg1"/>
                </a:solidFill>
                <a:latin typeface="Trebuchet MS" panose="020B0703020202090204" pitchFamily="34" charset="0"/>
                <a:cs typeface="Arial Rounded MT Bold"/>
              </a:rPr>
              <a:t> dei dati censuari: il registro statistico di base dei luoghi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="" xmlns:a16="http://schemas.microsoft.com/office/drawing/2014/main" id="{FBAE5D11-7306-9D4A-83BC-9E6BCEE7E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26" y="4913297"/>
            <a:ext cx="3886915" cy="90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Arial"/>
                <a:cs typeface="Arial"/>
              </a:rPr>
              <a:t>Fabio </a:t>
            </a:r>
            <a:r>
              <a:rPr lang="it-IT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Crescenzi</a:t>
            </a:r>
            <a:endParaRPr lang="it-IT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800"/>
              </a:spcBef>
              <a:defRPr/>
            </a:pPr>
            <a:r>
              <a:rPr lang="it-IT" sz="1600" dirty="0">
                <a:solidFill>
                  <a:schemeClr val="bg1"/>
                </a:solidFill>
                <a:latin typeface="Arial"/>
                <a:cs typeface="Arial"/>
              </a:rPr>
              <a:t>Istat </a:t>
            </a: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– Direzione Centrale Ambiente e Territorio</a:t>
            </a:r>
            <a:endParaRPr lang="it-IT" sz="14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Segnaposto data 1">
            <a:extLst>
              <a:ext uri="{FF2B5EF4-FFF2-40B4-BE49-F238E27FC236}">
                <a16:creationId xmlns="" xmlns:a16="http://schemas.microsoft.com/office/drawing/2014/main" id="{45583957-2996-9943-B780-E3D661B687F7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26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Ottobre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528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="" xmlns:a16="http://schemas.microsoft.com/office/drawing/2014/main" id="{15B396D3-6FCA-6A4C-A81C-C43639187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4691954"/>
            <a:ext cx="3886915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Arial"/>
                <a:cs typeface="Arial"/>
              </a:rPr>
              <a:t>Fabio </a:t>
            </a:r>
            <a:r>
              <a:rPr lang="it-IT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Crescenzi</a:t>
            </a:r>
            <a:endParaRPr lang="it-IT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ts val="800"/>
              </a:spcBef>
              <a:defRPr/>
            </a:pPr>
            <a:r>
              <a:rPr lang="it-IT" sz="1600" dirty="0" smtClean="0">
                <a:solidFill>
                  <a:schemeClr val="bg1"/>
                </a:solidFill>
                <a:latin typeface="Arial"/>
                <a:cs typeface="Arial"/>
              </a:rPr>
              <a:t>Fabio.crescenzi@istat.it</a:t>
            </a:r>
            <a:endParaRPr lang="it-IT" sz="14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Segnaposto data 1">
            <a:extLst>
              <a:ext uri="{FF2B5EF4-FFF2-40B4-BE49-F238E27FC236}">
                <a16:creationId xmlns="" xmlns:a16="http://schemas.microsoft.com/office/drawing/2014/main" id="{947F8575-87F7-CD4E-AEC0-D3F774690DA8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Segnaposto numero diapositiva 10">
            <a:extLst>
              <a:ext uri="{FF2B5EF4-FFF2-40B4-BE49-F238E27FC236}">
                <a16:creationId xmlns="" xmlns:a16="http://schemas.microsoft.com/office/drawing/2014/main" id="{D43C8294-AF72-3246-ACCE-0B1C840641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709"/>
            <a:ext cx="406400" cy="2512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19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8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300038" y="1460912"/>
            <a:ext cx="10596561" cy="4034366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3" indent="-485775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E92E16"/>
              </a:buClr>
              <a:buSzPct val="90000"/>
              <a:buFont typeface="+mj-lt"/>
              <a:buAutoNum type="arabicPeriod"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8397962C-10BE-9C44-A641-ACE9812CBA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2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A3712E78-60AB-FA4F-89EF-0E575D043BB7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1029476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Le 5 componenti del RSBL, ancoraggio al territorio del Sistema dei registri e di tutti i censimenti permanenti 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670531162"/>
              </p:ext>
            </p:extLst>
          </p:nvPr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6" descr="C:\Users\crescenz\AppData\Local\Microsoft\Windows\Temporary Internet Files\Content.IE5\VG3S40Q1\200px-Raczka4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969" y="2453599"/>
            <a:ext cx="1777029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2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300038" y="1460912"/>
            <a:ext cx="10596561" cy="4034366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3" indent="-485775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E92E16"/>
              </a:buClr>
              <a:buSzPct val="90000"/>
              <a:buFont typeface="+mj-lt"/>
              <a:buAutoNum type="arabicPeriod"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8397962C-10BE-9C44-A641-ACE9812CBA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3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A3712E78-60AB-FA4F-89EF-0E575D043BB7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Cosa abbiamo fatto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877422892"/>
              </p:ext>
            </p:extLst>
          </p:nvPr>
        </p:nvGraphicFramePr>
        <p:xfrm>
          <a:off x="0" y="660144"/>
          <a:ext cx="11354938" cy="525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73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300038" y="1460912"/>
            <a:ext cx="10596561" cy="4034366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3" indent="-485775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E92E16"/>
              </a:buClr>
              <a:buSzPct val="90000"/>
              <a:buFont typeface="+mj-lt"/>
              <a:buAutoNum type="arabicPeriod"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8397962C-10BE-9C44-A641-ACE9812CBA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4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A3712E78-60AB-FA4F-89EF-0E575D043BB7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Indirizzi presenti </a:t>
            </a: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nelle </a:t>
            </a: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singole </a:t>
            </a: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fonti di </a:t>
            </a: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alimentazione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710" y="870741"/>
            <a:ext cx="8447989" cy="508415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91710" y="24894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Aggiornamenti ANNCSU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Nuove Fonti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Aggiornamenti Fonti</a:t>
            </a:r>
          </a:p>
        </p:txBody>
      </p:sp>
    </p:spTree>
    <p:extLst>
      <p:ext uri="{BB962C8B-B14F-4D97-AF65-F5344CB8AC3E}">
        <p14:creationId xmlns:p14="http://schemas.microsoft.com/office/powerpoint/2010/main" val="37913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300038" y="1460912"/>
            <a:ext cx="10596561" cy="4034366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3" indent="-485775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E92E16"/>
              </a:buClr>
              <a:buSzPct val="90000"/>
              <a:buFont typeface="+mj-lt"/>
              <a:buAutoNum type="arabicPeriod"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8397962C-10BE-9C44-A641-ACE9812CBA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5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A3712E78-60AB-FA4F-89EF-0E575D043BB7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Coordinate Puntuali </a:t>
            </a:r>
            <a:r>
              <a:rPr lang="it-IT" sz="2400" b="1" dirty="0" smtClean="0">
                <a:solidFill>
                  <a:schemeClr val="bg1"/>
                </a:solidFill>
                <a:latin typeface="Arial"/>
                <a:cs typeface="Arial"/>
              </a:rPr>
              <a:t>acquisite</a:t>
            </a:r>
            <a:endParaRPr lang="it-IT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294" y="745450"/>
            <a:ext cx="8012045" cy="534518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1950" y="1624057"/>
            <a:ext cx="3457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Aggiornamenti dalle Regioni/Comuni [</a:t>
            </a:r>
            <a:r>
              <a:rPr lang="it-IT" sz="2400" b="1" dirty="0" err="1">
                <a:solidFill>
                  <a:srgbClr val="FF0000"/>
                </a:solidFill>
              </a:rPr>
              <a:t>anncsu</a:t>
            </a:r>
            <a:r>
              <a:rPr lang="it-IT" sz="2400" b="1" dirty="0">
                <a:solidFill>
                  <a:srgbClr val="FF0000"/>
                </a:solidFill>
              </a:rPr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</a:rPr>
              <a:t>Rilevazione </a:t>
            </a:r>
            <a:r>
              <a:rPr lang="it-IT" sz="2400" b="1" dirty="0" smtClean="0">
                <a:solidFill>
                  <a:srgbClr val="FF0000"/>
                </a:solidFill>
              </a:rPr>
              <a:t>Coordinate    </a:t>
            </a:r>
            <a:r>
              <a:rPr lang="it-IT" sz="2400" b="1" dirty="0">
                <a:solidFill>
                  <a:srgbClr val="FF0000"/>
                </a:solidFill>
              </a:rPr>
              <a:t>attraverso «indagini </a:t>
            </a:r>
            <a:r>
              <a:rPr lang="it-IT" sz="2400" b="1" dirty="0" smtClean="0">
                <a:solidFill>
                  <a:srgbClr val="FF0000"/>
                </a:solidFill>
              </a:rPr>
              <a:t>sul    campo</a:t>
            </a:r>
            <a:r>
              <a:rPr lang="it-IT" sz="2400" b="1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40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300038" y="1460912"/>
            <a:ext cx="10596561" cy="4034366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3" indent="-485775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E92E16"/>
              </a:buClr>
              <a:buSzPct val="90000"/>
              <a:buFont typeface="+mj-lt"/>
              <a:buAutoNum type="arabicPeriod"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8397962C-10BE-9C44-A641-ACE9812CBA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6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A3712E78-60AB-FA4F-89EF-0E575D043BB7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RSBL -  Registro Statistico Base dei Luoghi – Indirizzi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515938" y="4667534"/>
            <a:ext cx="1436190" cy="1282890"/>
            <a:chOff x="515938" y="4667534"/>
            <a:chExt cx="1436190" cy="1282890"/>
          </a:xfrm>
        </p:grpSpPr>
        <p:sp>
          <p:nvSpPr>
            <p:cNvPr id="8" name="Cilindro 7"/>
            <p:cNvSpPr/>
            <p:nvPr/>
          </p:nvSpPr>
          <p:spPr>
            <a:xfrm>
              <a:off x="515938" y="4667534"/>
              <a:ext cx="1436190" cy="1282890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81105" y="5061549"/>
              <a:ext cx="13288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23,7 mln</a:t>
              </a:r>
            </a:p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ANNCSU</a:t>
              </a:r>
              <a:endParaRPr lang="it-IT" sz="22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527051" y="3016155"/>
            <a:ext cx="1436190" cy="1282890"/>
            <a:chOff x="527051" y="3016155"/>
            <a:chExt cx="1436190" cy="1282890"/>
          </a:xfrm>
        </p:grpSpPr>
        <p:sp>
          <p:nvSpPr>
            <p:cNvPr id="11" name="Cilindro 10"/>
            <p:cNvSpPr/>
            <p:nvPr/>
          </p:nvSpPr>
          <p:spPr>
            <a:xfrm>
              <a:off x="527051" y="3016155"/>
              <a:ext cx="1436190" cy="1282890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78150" y="3445073"/>
              <a:ext cx="13288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14,0 mln</a:t>
              </a:r>
            </a:p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LAC</a:t>
              </a:r>
              <a:endParaRPr lang="it-IT" sz="22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515938" y="1349990"/>
            <a:ext cx="1436190" cy="1282890"/>
            <a:chOff x="515938" y="1349990"/>
            <a:chExt cx="1436190" cy="1282890"/>
          </a:xfrm>
        </p:grpSpPr>
        <p:sp>
          <p:nvSpPr>
            <p:cNvPr id="16" name="Cilindro 15"/>
            <p:cNvSpPr/>
            <p:nvPr/>
          </p:nvSpPr>
          <p:spPr>
            <a:xfrm>
              <a:off x="515938" y="1349990"/>
              <a:ext cx="1436190" cy="1282890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78150" y="1760896"/>
              <a:ext cx="13288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29,8 mln</a:t>
              </a:r>
            </a:p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AT</a:t>
              </a:r>
              <a:endParaRPr lang="it-IT" sz="2200" dirty="0">
                <a:latin typeface="Trebuchet MS" panose="020B0603020202020204" pitchFamily="34" charset="0"/>
              </a:endParaRPr>
            </a:p>
          </p:txBody>
        </p:sp>
      </p:grpSp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55" y="2256550"/>
            <a:ext cx="1622073" cy="1519210"/>
          </a:xfrm>
          <a:prstGeom prst="rect">
            <a:avLst/>
          </a:prstGeom>
        </p:spPr>
      </p:pic>
      <p:sp>
        <p:nvSpPr>
          <p:cNvPr id="19" name="Parentesi graffa chiusa 18"/>
          <p:cNvSpPr/>
          <p:nvPr/>
        </p:nvSpPr>
        <p:spPr>
          <a:xfrm>
            <a:off x="2236763" y="1349990"/>
            <a:ext cx="478302" cy="4600434"/>
          </a:xfrm>
          <a:prstGeom prst="rightBrace">
            <a:avLst/>
          </a:prstGeom>
          <a:solidFill>
            <a:schemeClr val="bg1"/>
          </a:solidFill>
          <a:ln w="50800">
            <a:solidFill>
              <a:srgbClr val="C93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93439"/>
              </a:solidFill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4536959" y="2515886"/>
            <a:ext cx="1436190" cy="3449052"/>
            <a:chOff x="4536959" y="2515886"/>
            <a:chExt cx="1436190" cy="3449052"/>
          </a:xfrm>
        </p:grpSpPr>
        <p:sp>
          <p:nvSpPr>
            <p:cNvPr id="21" name="Cilindro 20"/>
            <p:cNvSpPr/>
            <p:nvPr/>
          </p:nvSpPr>
          <p:spPr>
            <a:xfrm>
              <a:off x="4536959" y="2515886"/>
              <a:ext cx="1436190" cy="344905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598802" y="3552454"/>
              <a:ext cx="13288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82,8%</a:t>
              </a:r>
            </a:p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ANNCSU</a:t>
              </a:r>
              <a:endParaRPr lang="it-IT" sz="22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4534423" y="1947005"/>
            <a:ext cx="1438725" cy="964998"/>
            <a:chOff x="4534423" y="1947005"/>
            <a:chExt cx="1438725" cy="964998"/>
          </a:xfrm>
        </p:grpSpPr>
        <p:sp>
          <p:nvSpPr>
            <p:cNvPr id="24" name="Cilindro 23"/>
            <p:cNvSpPr/>
            <p:nvPr/>
          </p:nvSpPr>
          <p:spPr>
            <a:xfrm>
              <a:off x="4534423" y="1947005"/>
              <a:ext cx="1438725" cy="914854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4598801" y="2142562"/>
              <a:ext cx="13288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7,7%</a:t>
              </a:r>
            </a:p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LAC</a:t>
              </a:r>
              <a:endParaRPr lang="it-IT" sz="2200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4531469" y="1344423"/>
            <a:ext cx="1441680" cy="933256"/>
            <a:chOff x="4531469" y="1344423"/>
            <a:chExt cx="1441680" cy="933256"/>
          </a:xfrm>
        </p:grpSpPr>
        <p:sp>
          <p:nvSpPr>
            <p:cNvPr id="27" name="Cilindro 26"/>
            <p:cNvSpPr/>
            <p:nvPr/>
          </p:nvSpPr>
          <p:spPr>
            <a:xfrm>
              <a:off x="4531469" y="1344423"/>
              <a:ext cx="1441680" cy="854976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621565" y="1508238"/>
              <a:ext cx="13288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9,5%</a:t>
              </a:r>
            </a:p>
            <a:p>
              <a:pPr algn="ctr"/>
              <a:r>
                <a:rPr lang="it-IT" sz="2200" dirty="0" smtClean="0">
                  <a:latin typeface="Trebuchet MS" panose="020B0603020202020204" pitchFamily="34" charset="0"/>
                </a:rPr>
                <a:t>AT</a:t>
              </a:r>
              <a:endParaRPr lang="it-IT" sz="22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29" name="Parentesi graffa chiusa 28"/>
          <p:cNvSpPr/>
          <p:nvPr/>
        </p:nvSpPr>
        <p:spPr>
          <a:xfrm>
            <a:off x="6177887" y="1274754"/>
            <a:ext cx="478302" cy="4600434"/>
          </a:xfrm>
          <a:prstGeom prst="rightBrace">
            <a:avLst>
              <a:gd name="adj1" fmla="val 8333"/>
              <a:gd name="adj2" fmla="val 88224"/>
            </a:avLst>
          </a:prstGeom>
          <a:ln w="50800">
            <a:solidFill>
              <a:srgbClr val="C93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7885643" y="2056343"/>
            <a:ext cx="4086863" cy="769441"/>
          </a:xfrm>
          <a:prstGeom prst="rect">
            <a:avLst/>
          </a:prstGeom>
          <a:noFill/>
          <a:ln w="6350">
            <a:solidFill>
              <a:srgbClr val="D8202E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dirty="0" smtClean="0">
                <a:latin typeface="Trebuchet MS" panose="020B0603020202020204" pitchFamily="34" charset="0"/>
              </a:rPr>
              <a:t>2,98% </a:t>
            </a:r>
            <a:r>
              <a:rPr lang="it-IT" sz="2200" dirty="0" err="1" smtClean="0">
                <a:latin typeface="Trebuchet MS" panose="020B0603020202020204" pitchFamily="34" charset="0"/>
              </a:rPr>
              <a:t>Sottocopertura</a:t>
            </a:r>
            <a:r>
              <a:rPr lang="it-IT" sz="2200" dirty="0" smtClean="0">
                <a:latin typeface="Trebuchet MS" panose="020B0603020202020204" pitchFamily="34" charset="0"/>
              </a:rPr>
              <a:t> ANNCSU</a:t>
            </a:r>
          </a:p>
          <a:p>
            <a:r>
              <a:rPr lang="it-IT" sz="2200" dirty="0" smtClean="0">
                <a:latin typeface="Trebuchet MS" panose="020B0603020202020204" pitchFamily="34" charset="0"/>
              </a:rPr>
              <a:t>4,72% Complemento ANNCSU</a:t>
            </a:r>
            <a:endParaRPr lang="it-IT" sz="2200" dirty="0">
              <a:latin typeface="Trebuchet MS" panose="020B0603020202020204" pitchFamily="34" charset="0"/>
            </a:endParaRPr>
          </a:p>
        </p:txBody>
      </p:sp>
      <p:sp>
        <p:nvSpPr>
          <p:cNvPr id="31" name="Freccia a destra 30"/>
          <p:cNvSpPr/>
          <p:nvPr/>
        </p:nvSpPr>
        <p:spPr>
          <a:xfrm>
            <a:off x="6021596" y="2344944"/>
            <a:ext cx="1770910" cy="228448"/>
          </a:xfrm>
          <a:prstGeom prst="rightArrow">
            <a:avLst/>
          </a:prstGeom>
          <a:gradFill flip="none" rotWithShape="1">
            <a:gsLst>
              <a:gs pos="0">
                <a:srgbClr val="CA0A24"/>
              </a:gs>
              <a:gs pos="100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rgbClr val="C93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6940824" y="4659522"/>
            <a:ext cx="4348202" cy="1384995"/>
          </a:xfrm>
          <a:prstGeom prst="rect">
            <a:avLst/>
          </a:prstGeom>
          <a:noFill/>
          <a:ln w="603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rebuchet MS" panose="020B0603020202020204" pitchFamily="34" charset="0"/>
              </a:rPr>
              <a:t>[CUI]: </a:t>
            </a:r>
            <a:r>
              <a:rPr lang="it-IT" sz="2800" b="1" dirty="0">
                <a:latin typeface="Trebuchet MS" panose="020B0603020202020204" pitchFamily="34" charset="0"/>
              </a:rPr>
              <a:t>28,6 </a:t>
            </a:r>
            <a:r>
              <a:rPr lang="it-IT" sz="2800" b="1" dirty="0" smtClean="0">
                <a:latin typeface="Trebuchet MS" panose="020B0603020202020204" pitchFamily="34" charset="0"/>
              </a:rPr>
              <a:t>mln</a:t>
            </a:r>
          </a:p>
          <a:p>
            <a:r>
              <a:rPr lang="it-IT" sz="2800" dirty="0" smtClean="0">
                <a:latin typeface="Trebuchet MS" panose="020B0603020202020204" pitchFamily="34" charset="0"/>
              </a:rPr>
              <a:t>[</a:t>
            </a:r>
            <a:r>
              <a:rPr lang="it-IT" sz="2800" dirty="0" err="1" smtClean="0">
                <a:latin typeface="Trebuchet MS" panose="020B0603020202020204" pitchFamily="34" charset="0"/>
              </a:rPr>
              <a:t>xy</a:t>
            </a:r>
            <a:r>
              <a:rPr lang="it-IT" sz="2800" dirty="0" smtClean="0">
                <a:latin typeface="Trebuchet MS" panose="020B0603020202020204" pitchFamily="34" charset="0"/>
              </a:rPr>
              <a:t>]:   24,4 mln [</a:t>
            </a:r>
            <a:r>
              <a:rPr lang="it-IT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85,3%</a:t>
            </a:r>
            <a:r>
              <a:rPr lang="it-IT" sz="2800" dirty="0" smtClean="0">
                <a:latin typeface="Trebuchet MS" panose="020B0603020202020204" pitchFamily="34" charset="0"/>
              </a:rPr>
              <a:t>] </a:t>
            </a:r>
          </a:p>
          <a:p>
            <a:r>
              <a:rPr lang="it-IT" sz="2800" dirty="0" smtClean="0">
                <a:latin typeface="Trebuchet MS" panose="020B0603020202020204" pitchFamily="34" charset="0"/>
              </a:rPr>
              <a:t>[</a:t>
            </a:r>
            <a:r>
              <a:rPr lang="it-IT" sz="2800" dirty="0" err="1" smtClean="0">
                <a:latin typeface="Trebuchet MS" panose="020B0603020202020204" pitchFamily="34" charset="0"/>
              </a:rPr>
              <a:t>sez</a:t>
            </a:r>
            <a:r>
              <a:rPr lang="it-IT" sz="2800" dirty="0" smtClean="0">
                <a:latin typeface="Trebuchet MS" panose="020B0603020202020204" pitchFamily="34" charset="0"/>
              </a:rPr>
              <a:t>]:  22,5 mln</a:t>
            </a:r>
            <a:endParaRPr lang="it-IT" sz="2800" dirty="0">
              <a:latin typeface="Trebuchet MS" panose="020B0603020202020204" pitchFamily="34" charset="0"/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013" y="3686550"/>
            <a:ext cx="1622073" cy="1519210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6872554" y="3116294"/>
            <a:ext cx="5126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u="sng" dirty="0" err="1" smtClean="0">
                <a:latin typeface="Trebuchet MS" panose="020B0603020202020204" pitchFamily="34" charset="0"/>
              </a:rPr>
              <a:t>Anncsu</a:t>
            </a:r>
            <a:r>
              <a:rPr lang="it-IT" sz="2200" dirty="0" smtClean="0">
                <a:latin typeface="Trebuchet MS" panose="020B0603020202020204" pitchFamily="34" charset="0"/>
              </a:rPr>
              <a:t>: 7.194 Comuni [30 giugno 2017]</a:t>
            </a:r>
          </a:p>
          <a:p>
            <a:r>
              <a:rPr lang="it-IT" sz="2200" u="sng" dirty="0" smtClean="0">
                <a:latin typeface="Trebuchet MS" panose="020B0603020202020204" pitchFamily="34" charset="0"/>
              </a:rPr>
              <a:t>LAC</a:t>
            </a:r>
            <a:r>
              <a:rPr lang="it-IT" sz="2200" dirty="0" smtClean="0">
                <a:latin typeface="Trebuchet MS" panose="020B0603020202020204" pitchFamily="34" charset="0"/>
              </a:rPr>
              <a:t>: 01 gennaio 2013-2016-2017</a:t>
            </a:r>
          </a:p>
          <a:p>
            <a:r>
              <a:rPr lang="it-IT" sz="2200" u="sng" dirty="0" smtClean="0">
                <a:latin typeface="Trebuchet MS" panose="020B0603020202020204" pitchFamily="34" charset="0"/>
              </a:rPr>
              <a:t>AT</a:t>
            </a:r>
            <a:r>
              <a:rPr lang="it-IT" sz="2200" dirty="0" smtClean="0">
                <a:latin typeface="Trebuchet MS" panose="020B0603020202020204" pitchFamily="34" charset="0"/>
              </a:rPr>
              <a:t>: 31 dicembre 2016</a:t>
            </a:r>
            <a:endParaRPr lang="it-IT" sz="2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967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77EF13F-E1CA-2E47-88A4-DE45EBD224BE}"/>
              </a:ext>
            </a:extLst>
          </p:cNvPr>
          <p:cNvSpPr txBox="1">
            <a:spLocks/>
          </p:cNvSpPr>
          <p:nvPr/>
        </p:nvSpPr>
        <p:spPr>
          <a:xfrm>
            <a:off x="300038" y="1460912"/>
            <a:ext cx="10596561" cy="4034366"/>
          </a:xfrm>
          <a:prstGeom prst="rect">
            <a:avLst/>
          </a:prstGeom>
        </p:spPr>
        <p:txBody>
          <a:bodyPr lIns="0" tIns="0" rIns="0" bIns="0" numCol="1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713" indent="-485775" algn="l">
              <a:lnSpc>
                <a:spcPts val="2133"/>
              </a:lnSpc>
              <a:spcBef>
                <a:spcPts val="0"/>
              </a:spcBef>
              <a:spcAft>
                <a:spcPts val="1200"/>
              </a:spcAft>
              <a:buClr>
                <a:srgbClr val="E92E16"/>
              </a:buClr>
              <a:buSzPct val="90000"/>
              <a:buFont typeface="+mj-lt"/>
              <a:buAutoNum type="arabicPeriod"/>
              <a:defRPr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8397962C-10BE-9C44-A641-ACE9812CBA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7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A3712E78-60AB-FA4F-89EF-0E575D043BB7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Verona – 26 Ottobre 2018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Integrazione RSBL-RBI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3266374" y="1879968"/>
            <a:ext cx="3301587" cy="703385"/>
            <a:chOff x="2522953" y="1883600"/>
            <a:chExt cx="2194560" cy="703385"/>
          </a:xfrm>
        </p:grpSpPr>
        <p:sp>
          <p:nvSpPr>
            <p:cNvPr id="8" name="Freccia bidirezionale orizzontale 7"/>
            <p:cNvSpPr/>
            <p:nvPr/>
          </p:nvSpPr>
          <p:spPr>
            <a:xfrm>
              <a:off x="2522953" y="1883600"/>
              <a:ext cx="2194560" cy="703385"/>
            </a:xfrm>
            <a:prstGeom prst="leftRightArrow">
              <a:avLst/>
            </a:prstGeom>
            <a:gradFill>
              <a:gsLst>
                <a:gs pos="0">
                  <a:srgbClr val="CA0A24"/>
                </a:gs>
                <a:gs pos="100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3280173" y="1937022"/>
              <a:ext cx="69146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400" dirty="0" smtClean="0">
                  <a:solidFill>
                    <a:schemeClr val="bg1"/>
                  </a:solidFill>
                </a:rPr>
                <a:t>CUI</a:t>
              </a:r>
              <a:endParaRPr lang="it-IT" sz="3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6785051" y="1142372"/>
            <a:ext cx="2124222" cy="2194560"/>
            <a:chOff x="4319882" y="1072387"/>
            <a:chExt cx="2124222" cy="2194560"/>
          </a:xfrm>
        </p:grpSpPr>
        <p:sp>
          <p:nvSpPr>
            <p:cNvPr id="11" name="Cilindro 10"/>
            <p:cNvSpPr/>
            <p:nvPr/>
          </p:nvSpPr>
          <p:spPr>
            <a:xfrm>
              <a:off x="4319882" y="1072387"/>
              <a:ext cx="2124222" cy="2194560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A0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961231" y="1085087"/>
              <a:ext cx="110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latin typeface="Trebuchet MS" panose="020B0603020202020204" pitchFamily="34" charset="0"/>
                </a:rPr>
                <a:t>RSBL</a:t>
              </a:r>
              <a:endParaRPr lang="it-IT" sz="2800" dirty="0">
                <a:latin typeface="Trebuchet MS" panose="020B0603020202020204" pitchFamily="34" charset="0"/>
              </a:endParaRPr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4754061" y="1681670"/>
              <a:ext cx="1350050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latin typeface="Trebuchet MS" panose="020B0603020202020204" pitchFamily="34" charset="0"/>
                </a:rPr>
                <a:t>28,6 </a:t>
              </a:r>
              <a:r>
                <a:rPr lang="it-IT" b="1" dirty="0" smtClean="0">
                  <a:latin typeface="Trebuchet MS" panose="020B0603020202020204" pitchFamily="34" charset="0"/>
                </a:rPr>
                <a:t>mln</a:t>
              </a:r>
            </a:p>
            <a:p>
              <a:r>
                <a:rPr lang="it-IT" b="1" dirty="0" smtClean="0">
                  <a:latin typeface="Trebuchet MS" panose="020B0603020202020204" pitchFamily="34" charset="0"/>
                </a:rPr>
                <a:t>Indirizzi</a:t>
              </a:r>
            </a:p>
            <a:p>
              <a:endParaRPr lang="it-IT" b="1" dirty="0" smtClean="0">
                <a:latin typeface="Trebuchet MS" panose="020B0603020202020204" pitchFamily="34" charset="0"/>
              </a:endParaRPr>
            </a:p>
            <a:p>
              <a:r>
                <a:rPr lang="it-IT" b="1" dirty="0" smtClean="0">
                  <a:latin typeface="Trebuchet MS" panose="020B0603020202020204" pitchFamily="34" charset="0"/>
                </a:rPr>
                <a:t>24,4 mln</a:t>
              </a:r>
            </a:p>
            <a:p>
              <a:r>
                <a:rPr lang="it-IT" b="1" dirty="0" smtClean="0">
                  <a:latin typeface="Trebuchet MS" panose="020B0603020202020204" pitchFamily="34" charset="0"/>
                </a:rPr>
                <a:t>coordinate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996746" y="1103295"/>
            <a:ext cx="2124222" cy="2194560"/>
            <a:chOff x="219049" y="1085087"/>
            <a:chExt cx="2124222" cy="2194560"/>
          </a:xfrm>
        </p:grpSpPr>
        <p:sp>
          <p:nvSpPr>
            <p:cNvPr id="17" name="Cilindro 16"/>
            <p:cNvSpPr/>
            <p:nvPr/>
          </p:nvSpPr>
          <p:spPr>
            <a:xfrm>
              <a:off x="219049" y="1085087"/>
              <a:ext cx="2124222" cy="2194560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CA0A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003300" y="1142372"/>
              <a:ext cx="110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latin typeface="Trebuchet MS" panose="020B0603020202020204" pitchFamily="34" charset="0"/>
                </a:rPr>
                <a:t>RBI</a:t>
              </a:r>
              <a:endParaRPr lang="it-IT" sz="2800" dirty="0">
                <a:latin typeface="Trebuchet MS" panose="020B0603020202020204" pitchFamily="34" charset="0"/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807694" y="1937022"/>
              <a:ext cx="114486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anose="020B0603020202020204" pitchFamily="34" charset="0"/>
                </a:rPr>
                <a:t>60,2 </a:t>
              </a:r>
              <a:r>
                <a:rPr lang="it-IT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anose="020B0603020202020204" pitchFamily="34" charset="0"/>
                </a:rPr>
                <a:t>mln</a:t>
              </a:r>
            </a:p>
            <a:p>
              <a:r>
                <a:rPr lang="it-IT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anose="020B0603020202020204" pitchFamily="34" charset="0"/>
                </a:rPr>
                <a:t>individui</a:t>
              </a:r>
              <a:endPara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0" name="Rettangolo 19"/>
          <p:cNvSpPr/>
          <p:nvPr/>
        </p:nvSpPr>
        <p:spPr>
          <a:xfrm>
            <a:off x="219049" y="3639139"/>
            <a:ext cx="10635261" cy="984885"/>
          </a:xfrm>
          <a:prstGeom prst="rect">
            <a:avLst/>
          </a:prstGeom>
          <a:ln w="25400">
            <a:solidFill>
              <a:srgbClr val="CA0A24"/>
            </a:solidFill>
          </a:ln>
        </p:spPr>
        <p:txBody>
          <a:bodyPr wrap="square">
            <a:spAutoFit/>
          </a:bodyPr>
          <a:lstStyle/>
          <a:p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57.587.479 mln di individui hanno CUI [</a:t>
            </a:r>
            <a:r>
              <a:rPr lang="it-IT" sz="2900" b="1" dirty="0">
                <a:solidFill>
                  <a:srgbClr val="FF0000"/>
                </a:solidFill>
                <a:latin typeface="Trebuchet MS" panose="020B0603020202020204" pitchFamily="34" charset="0"/>
              </a:rPr>
              <a:t>95,63</a:t>
            </a:r>
            <a:r>
              <a:rPr lang="it-IT" sz="29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%</a:t>
            </a:r>
            <a:r>
              <a:rPr lang="it-IT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]</a:t>
            </a:r>
          </a:p>
          <a:p>
            <a:r>
              <a:rPr lang="it-IT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2.635.524 </a:t>
            </a: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mln di individui </a:t>
            </a:r>
            <a:r>
              <a:rPr lang="it-IT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NON </a:t>
            </a: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hanno </a:t>
            </a:r>
            <a:r>
              <a:rPr lang="it-IT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CUI [</a:t>
            </a:r>
            <a:r>
              <a:rPr lang="it-IT" sz="29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4,37</a:t>
            </a:r>
            <a:r>
              <a:rPr lang="it-IT" sz="2900" b="1" dirty="0">
                <a:solidFill>
                  <a:srgbClr val="FF0000"/>
                </a:solidFill>
                <a:latin typeface="Trebuchet MS" panose="020B0603020202020204" pitchFamily="34" charset="0"/>
              </a:rPr>
              <a:t>%</a:t>
            </a: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]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235697" y="5082432"/>
            <a:ext cx="10618613" cy="538609"/>
          </a:xfrm>
          <a:prstGeom prst="rect">
            <a:avLst/>
          </a:prstGeom>
          <a:ln w="38100">
            <a:solidFill>
              <a:srgbClr val="D8202E"/>
            </a:solidFill>
          </a:ln>
        </p:spPr>
        <p:txBody>
          <a:bodyPr wrap="none">
            <a:spAutoFit/>
          </a:bodyPr>
          <a:lstStyle/>
          <a:p>
            <a:r>
              <a:rPr lang="it-IT" sz="2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53.400.479</a:t>
            </a:r>
            <a:r>
              <a:rPr lang="it-IT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 mln di individui hanno CUI con </a:t>
            </a:r>
            <a:r>
              <a:rPr lang="it-IT" sz="2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603020202020204" pitchFamily="34" charset="0"/>
              </a:rPr>
              <a:t>coordinata [88,6%]</a:t>
            </a:r>
            <a:endParaRPr lang="it-IT" sz="2900" dirty="0">
              <a:solidFill>
                <a:schemeClr val="tx1">
                  <a:lumMod val="95000"/>
                  <a:lumOff val="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ettangolo ad angolo ripiegato 12">
            <a:extLst>
              <a:ext uri="{FF2B5EF4-FFF2-40B4-BE49-F238E27FC236}">
                <a16:creationId xmlns="" xmlns:a16="http://schemas.microsoft.com/office/drawing/2014/main" id="{4CCB1794-1EA1-4CCC-95FA-360D3F85046A}"/>
              </a:ext>
            </a:extLst>
          </p:cNvPr>
          <p:cNvSpPr/>
          <p:nvPr/>
        </p:nvSpPr>
        <p:spPr>
          <a:xfrm rot="20217108">
            <a:off x="9817352" y="2852526"/>
            <a:ext cx="1902924" cy="1817790"/>
          </a:xfrm>
          <a:custGeom>
            <a:avLst/>
            <a:gdLst>
              <a:gd name="connsiteX0" fmla="*/ 0 w 1590385"/>
              <a:gd name="connsiteY0" fmla="*/ 0 h 1564100"/>
              <a:gd name="connsiteX1" fmla="*/ 1590385 w 1590385"/>
              <a:gd name="connsiteY1" fmla="*/ 0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4" fmla="*/ 0 w 1590385"/>
              <a:gd name="connsiteY4" fmla="*/ 1564100 h 1564100"/>
              <a:gd name="connsiteX5" fmla="*/ 0 w 1590385"/>
              <a:gd name="connsiteY5" fmla="*/ 0 h 1564100"/>
              <a:gd name="connsiteX0" fmla="*/ 1329696 w 1590385"/>
              <a:gd name="connsiteY0" fmla="*/ 1564100 h 1564100"/>
              <a:gd name="connsiteX1" fmla="*/ 1381834 w 1590385"/>
              <a:gd name="connsiteY1" fmla="*/ 1355549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0" fmla="*/ 1329696 w 1590385"/>
              <a:gd name="connsiteY0" fmla="*/ 1564100 h 1564100"/>
              <a:gd name="connsiteX1" fmla="*/ 1381834 w 1590385"/>
              <a:gd name="connsiteY1" fmla="*/ 1355549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4" fmla="*/ 0 w 1590385"/>
              <a:gd name="connsiteY4" fmla="*/ 1564100 h 1564100"/>
              <a:gd name="connsiteX5" fmla="*/ 0 w 1590385"/>
              <a:gd name="connsiteY5" fmla="*/ 0 h 1564100"/>
              <a:gd name="connsiteX6" fmla="*/ 1590385 w 1590385"/>
              <a:gd name="connsiteY6" fmla="*/ 0 h 1564100"/>
              <a:gd name="connsiteX7" fmla="*/ 1590385 w 1590385"/>
              <a:gd name="connsiteY7" fmla="*/ 1303411 h 1564100"/>
              <a:gd name="connsiteX0" fmla="*/ 0 w 1590385"/>
              <a:gd name="connsiteY0" fmla="*/ 0 h 1564100"/>
              <a:gd name="connsiteX1" fmla="*/ 1590385 w 1590385"/>
              <a:gd name="connsiteY1" fmla="*/ 0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4" fmla="*/ 0 w 1590385"/>
              <a:gd name="connsiteY4" fmla="*/ 1564100 h 1564100"/>
              <a:gd name="connsiteX5" fmla="*/ 0 w 1590385"/>
              <a:gd name="connsiteY5" fmla="*/ 0 h 1564100"/>
              <a:gd name="connsiteX0" fmla="*/ 1329696 w 1590385"/>
              <a:gd name="connsiteY0" fmla="*/ 1564100 h 1564100"/>
              <a:gd name="connsiteX1" fmla="*/ 1381834 w 1590385"/>
              <a:gd name="connsiteY1" fmla="*/ 1355549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0" fmla="*/ 1329696 w 1590385"/>
              <a:gd name="connsiteY0" fmla="*/ 1564100 h 1564100"/>
              <a:gd name="connsiteX1" fmla="*/ 1413155 w 1590385"/>
              <a:gd name="connsiteY1" fmla="*/ 1217056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4" fmla="*/ 0 w 1590385"/>
              <a:gd name="connsiteY4" fmla="*/ 1564100 h 1564100"/>
              <a:gd name="connsiteX5" fmla="*/ 0 w 1590385"/>
              <a:gd name="connsiteY5" fmla="*/ 0 h 1564100"/>
              <a:gd name="connsiteX6" fmla="*/ 1590385 w 1590385"/>
              <a:gd name="connsiteY6" fmla="*/ 0 h 1564100"/>
              <a:gd name="connsiteX7" fmla="*/ 1590385 w 1590385"/>
              <a:gd name="connsiteY7" fmla="*/ 1303411 h 1564100"/>
              <a:gd name="connsiteX0" fmla="*/ 0 w 1590385"/>
              <a:gd name="connsiteY0" fmla="*/ 0 h 1564100"/>
              <a:gd name="connsiteX1" fmla="*/ 1590385 w 1590385"/>
              <a:gd name="connsiteY1" fmla="*/ 0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4" fmla="*/ 0 w 1590385"/>
              <a:gd name="connsiteY4" fmla="*/ 1564100 h 1564100"/>
              <a:gd name="connsiteX5" fmla="*/ 0 w 1590385"/>
              <a:gd name="connsiteY5" fmla="*/ 0 h 1564100"/>
              <a:gd name="connsiteX0" fmla="*/ 1329696 w 1590385"/>
              <a:gd name="connsiteY0" fmla="*/ 1564100 h 1564100"/>
              <a:gd name="connsiteX1" fmla="*/ 1288344 w 1590385"/>
              <a:gd name="connsiteY1" fmla="*/ 1315773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0" fmla="*/ 1329696 w 1590385"/>
              <a:gd name="connsiteY0" fmla="*/ 1564100 h 1564100"/>
              <a:gd name="connsiteX1" fmla="*/ 1413155 w 1590385"/>
              <a:gd name="connsiteY1" fmla="*/ 1217056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4" fmla="*/ 0 w 1590385"/>
              <a:gd name="connsiteY4" fmla="*/ 1564100 h 1564100"/>
              <a:gd name="connsiteX5" fmla="*/ 0 w 1590385"/>
              <a:gd name="connsiteY5" fmla="*/ 0 h 1564100"/>
              <a:gd name="connsiteX6" fmla="*/ 1590385 w 1590385"/>
              <a:gd name="connsiteY6" fmla="*/ 0 h 1564100"/>
              <a:gd name="connsiteX7" fmla="*/ 1590385 w 1590385"/>
              <a:gd name="connsiteY7" fmla="*/ 1303411 h 1564100"/>
              <a:gd name="connsiteX0" fmla="*/ 0 w 1590385"/>
              <a:gd name="connsiteY0" fmla="*/ 0 h 1564100"/>
              <a:gd name="connsiteX1" fmla="*/ 1590385 w 1590385"/>
              <a:gd name="connsiteY1" fmla="*/ 0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4" fmla="*/ 0 w 1590385"/>
              <a:gd name="connsiteY4" fmla="*/ 1564100 h 1564100"/>
              <a:gd name="connsiteX5" fmla="*/ 0 w 1590385"/>
              <a:gd name="connsiteY5" fmla="*/ 0 h 1564100"/>
              <a:gd name="connsiteX0" fmla="*/ 1329696 w 1590385"/>
              <a:gd name="connsiteY0" fmla="*/ 1564100 h 1564100"/>
              <a:gd name="connsiteX1" fmla="*/ 1411413 w 1590385"/>
              <a:gd name="connsiteY1" fmla="*/ 1188712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0" fmla="*/ 1329696 w 1590385"/>
              <a:gd name="connsiteY0" fmla="*/ 1564100 h 1564100"/>
              <a:gd name="connsiteX1" fmla="*/ 1413155 w 1590385"/>
              <a:gd name="connsiteY1" fmla="*/ 1217056 h 1564100"/>
              <a:gd name="connsiteX2" fmla="*/ 1590385 w 1590385"/>
              <a:gd name="connsiteY2" fmla="*/ 1303411 h 1564100"/>
              <a:gd name="connsiteX3" fmla="*/ 1329696 w 1590385"/>
              <a:gd name="connsiteY3" fmla="*/ 1564100 h 1564100"/>
              <a:gd name="connsiteX4" fmla="*/ 0 w 1590385"/>
              <a:gd name="connsiteY4" fmla="*/ 1564100 h 1564100"/>
              <a:gd name="connsiteX5" fmla="*/ 0 w 1590385"/>
              <a:gd name="connsiteY5" fmla="*/ 0 h 1564100"/>
              <a:gd name="connsiteX6" fmla="*/ 1590385 w 1590385"/>
              <a:gd name="connsiteY6" fmla="*/ 0 h 1564100"/>
              <a:gd name="connsiteX7" fmla="*/ 1590385 w 1590385"/>
              <a:gd name="connsiteY7" fmla="*/ 1303411 h 15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0385" h="1564100" stroke="0" extrusionOk="0">
                <a:moveTo>
                  <a:pt x="0" y="0"/>
                </a:moveTo>
                <a:lnTo>
                  <a:pt x="1590385" y="0"/>
                </a:lnTo>
                <a:lnTo>
                  <a:pt x="1590385" y="1303411"/>
                </a:lnTo>
                <a:lnTo>
                  <a:pt x="1329696" y="1564100"/>
                </a:lnTo>
                <a:lnTo>
                  <a:pt x="0" y="1564100"/>
                </a:lnTo>
                <a:lnTo>
                  <a:pt x="0" y="0"/>
                </a:lnTo>
                <a:close/>
              </a:path>
              <a:path w="1590385" h="1564100" fill="darkenLess" stroke="0" extrusionOk="0">
                <a:moveTo>
                  <a:pt x="1329696" y="1564100"/>
                </a:moveTo>
                <a:lnTo>
                  <a:pt x="1411413" y="1188712"/>
                </a:lnTo>
                <a:lnTo>
                  <a:pt x="1590385" y="1303411"/>
                </a:lnTo>
                <a:lnTo>
                  <a:pt x="1329696" y="1564100"/>
                </a:lnTo>
                <a:close/>
              </a:path>
              <a:path w="1590385" h="1564100" fill="none" extrusionOk="0">
                <a:moveTo>
                  <a:pt x="1329696" y="1564100"/>
                </a:moveTo>
                <a:lnTo>
                  <a:pt x="1413155" y="1217056"/>
                </a:lnTo>
                <a:lnTo>
                  <a:pt x="1590385" y="1303411"/>
                </a:lnTo>
                <a:lnTo>
                  <a:pt x="1329696" y="1564100"/>
                </a:lnTo>
                <a:lnTo>
                  <a:pt x="0" y="1564100"/>
                </a:lnTo>
                <a:lnTo>
                  <a:pt x="0" y="0"/>
                </a:lnTo>
                <a:lnTo>
                  <a:pt x="1590385" y="0"/>
                </a:lnTo>
                <a:lnTo>
                  <a:pt x="1590385" y="1303411"/>
                </a:lnTo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 anchorCtr="1">
            <a:normAutofit/>
          </a:bodyPr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E’ un punto di partenza</a:t>
            </a:r>
            <a:endParaRPr lang="it-IT" sz="2800" b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10">
            <a:extLst>
              <a:ext uri="{FF2B5EF4-FFF2-40B4-BE49-F238E27FC236}">
                <a16:creationId xmlns="" xmlns:a16="http://schemas.microsoft.com/office/drawing/2014/main" id="{8397962C-10BE-9C44-A641-ACE9812CBA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92800" y="6045200"/>
            <a:ext cx="406400" cy="2524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fld id="{F606285A-0D01-5749-9BA5-C6D470AE5FD2}" type="slidenum">
              <a:rPr lang="it-IT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ctr"/>
              <a:t>8</a:t>
            </a:fld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Segnaposto data 1">
            <a:extLst>
              <a:ext uri="{FF2B5EF4-FFF2-40B4-BE49-F238E27FC236}">
                <a16:creationId xmlns="" xmlns:a16="http://schemas.microsoft.com/office/drawing/2014/main" id="{A3712E78-60AB-FA4F-89EF-0E575D043BB7}"/>
              </a:ext>
            </a:extLst>
          </p:cNvPr>
          <p:cNvSpPr txBox="1">
            <a:spLocks/>
          </p:cNvSpPr>
          <p:nvPr/>
        </p:nvSpPr>
        <p:spPr>
          <a:xfrm>
            <a:off x="3609847" y="6368893"/>
            <a:ext cx="5048072" cy="331932"/>
          </a:xfrm>
          <a:prstGeom prst="rect">
            <a:avLst/>
          </a:prstGeom>
        </p:spPr>
        <p:txBody>
          <a:bodyPr bIns="0" anchor="b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Roma –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24 Ottobre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2018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85E405-D677-E549-BED5-E2617C4B9E8B}"/>
              </a:ext>
            </a:extLst>
          </p:cNvPr>
          <p:cNvSpPr txBox="1"/>
          <p:nvPr/>
        </p:nvSpPr>
        <p:spPr>
          <a:xfrm>
            <a:off x="-1" y="0"/>
            <a:ext cx="12192001" cy="660144"/>
          </a:xfrm>
          <a:prstGeom prst="rect">
            <a:avLst/>
          </a:prstGeom>
          <a:solidFill>
            <a:srgbClr val="E92E16"/>
          </a:solidFill>
        </p:spPr>
        <p:txBody>
          <a:bodyPr wrap="square" lIns="288000" tIns="144000" rIns="288000" bIns="144000" rtlCol="0" anchor="t" anchorCtr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chemeClr val="bg1"/>
                </a:solidFill>
                <a:latin typeface="Arial"/>
                <a:cs typeface="Arial"/>
              </a:rPr>
              <a:t>Le microzone: piano di aggiornamento continuo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0" y="1063769"/>
            <a:ext cx="8955024" cy="3900437"/>
          </a:xfrm>
          <a:prstGeom prst="rect">
            <a:avLst/>
          </a:prstGeom>
        </p:spPr>
      </p:pic>
      <p:grpSp>
        <p:nvGrpSpPr>
          <p:cNvPr id="25" name="Gruppo 24"/>
          <p:cNvGrpSpPr/>
          <p:nvPr/>
        </p:nvGrpSpPr>
        <p:grpSpPr>
          <a:xfrm>
            <a:off x="8030809" y="330250"/>
            <a:ext cx="4113865" cy="1944493"/>
            <a:chOff x="6072201" y="1055942"/>
            <a:chExt cx="2885267" cy="1780208"/>
          </a:xfrm>
        </p:grpSpPr>
        <p:sp>
          <p:nvSpPr>
            <p:cNvPr id="26" name="Angolo ripiegato 25"/>
            <p:cNvSpPr/>
            <p:nvPr/>
          </p:nvSpPr>
          <p:spPr>
            <a:xfrm rot="280094">
              <a:off x="6129303" y="1255918"/>
              <a:ext cx="2682644" cy="1580232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 dirty="0" smtClean="0">
                <a:solidFill>
                  <a:schemeClr val="tx1"/>
                </a:solidFill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dirty="0" smtClean="0">
                  <a:solidFill>
                    <a:schemeClr val="tx1"/>
                  </a:solidFill>
                </a:rPr>
                <a:t>semplificare </a:t>
              </a:r>
              <a:r>
                <a:rPr lang="it-IT" sz="1800" b="0" dirty="0">
                  <a:solidFill>
                    <a:schemeClr val="tx1"/>
                  </a:solidFill>
                </a:rPr>
                <a:t>le operazioni di aggiornamento utilizzando come strato di riferimento </a:t>
              </a:r>
              <a:r>
                <a:rPr lang="it-IT" sz="1800" b="0" dirty="0" smtClean="0">
                  <a:solidFill>
                    <a:schemeClr val="tx1"/>
                  </a:solidFill>
                </a:rPr>
                <a:t>la geometria </a:t>
              </a:r>
              <a:r>
                <a:rPr lang="it-IT" sz="1800" b="0" dirty="0">
                  <a:solidFill>
                    <a:schemeClr val="tx1"/>
                  </a:solidFill>
                </a:rPr>
                <a:t>già </a:t>
              </a:r>
              <a:r>
                <a:rPr lang="it-IT" sz="1800" b="0" dirty="0" smtClean="0">
                  <a:solidFill>
                    <a:schemeClr val="tx1"/>
                  </a:solidFill>
                </a:rPr>
                <a:t>disponibile dei </a:t>
              </a:r>
              <a:r>
                <a:rPr lang="it-IT" sz="1800" dirty="0" smtClean="0">
                  <a:solidFill>
                    <a:schemeClr val="tx1"/>
                  </a:solidFill>
                </a:rPr>
                <a:t>grafi stradali</a:t>
              </a:r>
              <a:endParaRPr lang="it-IT" sz="1800" dirty="0">
                <a:solidFill>
                  <a:schemeClr val="tx1"/>
                </a:solidFill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 rot="19598112">
              <a:off x="6072201" y="1055942"/>
              <a:ext cx="541338" cy="195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>
                <a:solidFill>
                  <a:prstClr val="white"/>
                </a:solidFill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 rot="1407754">
              <a:off x="8416130" y="1261835"/>
              <a:ext cx="541338" cy="195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869824" y="5112551"/>
            <a:ext cx="4334404" cy="1536238"/>
            <a:chOff x="6714655" y="1542311"/>
            <a:chExt cx="2325745" cy="1068029"/>
          </a:xfrm>
        </p:grpSpPr>
        <p:sp>
          <p:nvSpPr>
            <p:cNvPr id="30" name="Angolo ripiegato 29"/>
            <p:cNvSpPr/>
            <p:nvPr/>
          </p:nvSpPr>
          <p:spPr>
            <a:xfrm rot="280094">
              <a:off x="6794700" y="1588930"/>
              <a:ext cx="2245700" cy="1021410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 dirty="0" smtClean="0">
                <a:solidFill>
                  <a:schemeClr val="tx1"/>
                </a:solidFill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dirty="0" smtClean="0">
                  <a:solidFill>
                    <a:schemeClr val="tx1"/>
                  </a:solidFill>
                </a:rPr>
                <a:t>Micro zone per la costruzione di aree di output?</a:t>
              </a:r>
              <a:endParaRPr lang="it-IT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 rot="19598112">
              <a:off x="6714655" y="1542311"/>
              <a:ext cx="541338" cy="195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8358654" y="2420888"/>
            <a:ext cx="3626933" cy="1440160"/>
            <a:chOff x="6237268" y="1257513"/>
            <a:chExt cx="2720200" cy="1307391"/>
          </a:xfrm>
        </p:grpSpPr>
        <p:sp>
          <p:nvSpPr>
            <p:cNvPr id="33" name="Angolo ripiegato 32"/>
            <p:cNvSpPr/>
            <p:nvPr/>
          </p:nvSpPr>
          <p:spPr>
            <a:xfrm rot="280094">
              <a:off x="6372225" y="1268759"/>
              <a:ext cx="2448247" cy="1296145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 dirty="0" smtClean="0">
                <a:solidFill>
                  <a:schemeClr val="tx1"/>
                </a:solidFill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dirty="0" smtClean="0">
                  <a:solidFill>
                    <a:schemeClr val="tx1"/>
                  </a:solidFill>
                </a:rPr>
                <a:t>utilizzare </a:t>
              </a:r>
              <a:r>
                <a:rPr lang="it-IT" sz="1800" b="0" dirty="0">
                  <a:solidFill>
                    <a:schemeClr val="tx1"/>
                  </a:solidFill>
                </a:rPr>
                <a:t>come base di appoggio uno strato informativo </a:t>
              </a:r>
              <a:r>
                <a:rPr lang="it-IT" sz="1800" b="0" dirty="0" smtClean="0">
                  <a:solidFill>
                    <a:schemeClr val="tx1"/>
                  </a:solidFill>
                </a:rPr>
                <a:t>riconosciuto</a:t>
              </a:r>
              <a:endParaRPr lang="it-IT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34" name="Rettangolo 33"/>
            <p:cNvSpPr/>
            <p:nvPr/>
          </p:nvSpPr>
          <p:spPr>
            <a:xfrm rot="19598112">
              <a:off x="6237268" y="1257513"/>
              <a:ext cx="541338" cy="195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>
                <a:solidFill>
                  <a:prstClr val="white"/>
                </a:solidFill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 rot="1407754">
              <a:off x="8416130" y="1261835"/>
              <a:ext cx="541338" cy="195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uppo 35"/>
          <p:cNvGrpSpPr/>
          <p:nvPr/>
        </p:nvGrpSpPr>
        <p:grpSpPr>
          <a:xfrm rot="21400680">
            <a:off x="8024918" y="3942837"/>
            <a:ext cx="3813255" cy="1280447"/>
            <a:chOff x="6237268" y="871867"/>
            <a:chExt cx="2720200" cy="1693550"/>
          </a:xfrm>
        </p:grpSpPr>
        <p:sp>
          <p:nvSpPr>
            <p:cNvPr id="37" name="Angolo ripiegato 36"/>
            <p:cNvSpPr/>
            <p:nvPr/>
          </p:nvSpPr>
          <p:spPr>
            <a:xfrm rot="280094">
              <a:off x="6381945" y="959506"/>
              <a:ext cx="2448247" cy="1605911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dirty="0" smtClean="0">
                  <a:solidFill>
                    <a:schemeClr val="tx1"/>
                  </a:solidFill>
                </a:rPr>
                <a:t>acquisire </a:t>
              </a:r>
              <a:r>
                <a:rPr lang="it-IT" sz="1800" b="0" dirty="0">
                  <a:solidFill>
                    <a:schemeClr val="tx1"/>
                  </a:solidFill>
                </a:rPr>
                <a:t>anche </a:t>
              </a:r>
              <a:r>
                <a:rPr lang="it-IT" sz="1800" b="0" dirty="0" smtClean="0">
                  <a:solidFill>
                    <a:schemeClr val="tx1"/>
                  </a:solidFill>
                </a:rPr>
                <a:t>gli attributi delle strade  </a:t>
              </a:r>
              <a:r>
                <a:rPr lang="it-IT" sz="1800" b="0" dirty="0">
                  <a:solidFill>
                    <a:schemeClr val="tx1"/>
                  </a:solidFill>
                </a:rPr>
                <a:t>come ulteriore pseudo-itinerario di </a:t>
              </a:r>
              <a:r>
                <a:rPr lang="it-IT" sz="1800" b="0" dirty="0" smtClean="0">
                  <a:solidFill>
                    <a:schemeClr val="tx1"/>
                  </a:solidFill>
                </a:rPr>
                <a:t>sezione</a:t>
              </a:r>
              <a:endParaRPr lang="it-IT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 rot="19598112">
              <a:off x="6237268" y="871867"/>
              <a:ext cx="541338" cy="195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>
                <a:solidFill>
                  <a:prstClr val="white"/>
                </a:solidFill>
              </a:endParaRPr>
            </a:p>
          </p:txBody>
        </p:sp>
        <p:sp>
          <p:nvSpPr>
            <p:cNvPr id="39" name="Rettangolo 38"/>
            <p:cNvSpPr/>
            <p:nvPr/>
          </p:nvSpPr>
          <p:spPr>
            <a:xfrm rot="1407754">
              <a:off x="8416130" y="1001077"/>
              <a:ext cx="541338" cy="195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uppo 40"/>
          <p:cNvGrpSpPr/>
          <p:nvPr/>
        </p:nvGrpSpPr>
        <p:grpSpPr>
          <a:xfrm>
            <a:off x="4934036" y="4967454"/>
            <a:ext cx="5090671" cy="1727438"/>
            <a:chOff x="6227487" y="1120762"/>
            <a:chExt cx="2729981" cy="1444142"/>
          </a:xfrm>
        </p:grpSpPr>
        <p:sp>
          <p:nvSpPr>
            <p:cNvPr id="42" name="Angolo ripiegato 41"/>
            <p:cNvSpPr/>
            <p:nvPr/>
          </p:nvSpPr>
          <p:spPr>
            <a:xfrm rot="280094">
              <a:off x="6372224" y="1268759"/>
              <a:ext cx="2448247" cy="1296145"/>
            </a:xfrm>
            <a:prstGeom prst="foldedCorne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 dirty="0" smtClean="0">
                <a:solidFill>
                  <a:schemeClr val="tx1"/>
                </a:solidFill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0" dirty="0" smtClean="0">
                  <a:solidFill>
                    <a:schemeClr val="tx1"/>
                  </a:solidFill>
                </a:rPr>
                <a:t>semplificare </a:t>
              </a:r>
              <a:r>
                <a:rPr lang="it-IT" sz="1800" b="0" dirty="0">
                  <a:solidFill>
                    <a:schemeClr val="tx1"/>
                  </a:solidFill>
                </a:rPr>
                <a:t>il raccordo con i dati puntuali degli edifici, spesso </a:t>
              </a:r>
              <a:r>
                <a:rPr lang="it-IT" sz="1800" b="0" dirty="0" err="1">
                  <a:solidFill>
                    <a:schemeClr val="tx1"/>
                  </a:solidFill>
                </a:rPr>
                <a:t>geocodificati</a:t>
              </a:r>
              <a:r>
                <a:rPr lang="it-IT" sz="1800" b="0" dirty="0">
                  <a:solidFill>
                    <a:schemeClr val="tx1"/>
                  </a:solidFill>
                </a:rPr>
                <a:t> tra due sezioni perché acquisiti su scale </a:t>
              </a:r>
              <a:r>
                <a:rPr lang="it-IT" sz="1800" b="0" dirty="0" smtClean="0">
                  <a:solidFill>
                    <a:schemeClr val="tx1"/>
                  </a:solidFill>
                </a:rPr>
                <a:t>diverse</a:t>
              </a:r>
              <a:endParaRPr lang="it-IT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43" name="Rettangolo 42"/>
            <p:cNvSpPr/>
            <p:nvPr/>
          </p:nvSpPr>
          <p:spPr>
            <a:xfrm rot="19598112">
              <a:off x="6227487" y="1120762"/>
              <a:ext cx="541338" cy="195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>
                <a:solidFill>
                  <a:prstClr val="white"/>
                </a:solidFill>
              </a:endParaRPr>
            </a:p>
          </p:txBody>
        </p:sp>
        <p:sp>
          <p:nvSpPr>
            <p:cNvPr id="44" name="Rettangolo 43"/>
            <p:cNvSpPr/>
            <p:nvPr/>
          </p:nvSpPr>
          <p:spPr>
            <a:xfrm rot="1407754">
              <a:off x="8416130" y="1261835"/>
              <a:ext cx="541338" cy="1952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800" b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6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/>
      </p:transition>
    </mc:Choice>
    <mc:Fallback xmlns="">
      <p:transition xmlns:p14="http://schemas.microsoft.com/office/powerpoint/2010/main" spd="med" advClick="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Personalizzati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D2691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959</Words>
  <Application>Microsoft Office PowerPoint</Application>
  <PresentationFormat>Personalizzato</PresentationFormat>
  <Paragraphs>169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</cp:lastModifiedBy>
  <cp:revision>128</cp:revision>
  <dcterms:created xsi:type="dcterms:W3CDTF">2018-02-02T13:22:46Z</dcterms:created>
  <dcterms:modified xsi:type="dcterms:W3CDTF">2018-10-25T13:06:55Z</dcterms:modified>
</cp:coreProperties>
</file>